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3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</p:sldIdLst>
  <p:sldSz cx="9144000" cy="5143500" type="screen16x9"/>
  <p:notesSz cx="6858000" cy="9144000"/>
  <p:embeddedFontLst>
    <p:embeddedFont>
      <p:font typeface="IBM Plex Sans" panose="020B0503050203000203" pitchFamily="34" charset="0"/>
      <p:regular r:id="rId31"/>
      <p:bold r:id="rId32"/>
      <p:italic r:id="rId33"/>
      <p:boldItalic r:id="rId34"/>
    </p:embeddedFont>
    <p:embeddedFont>
      <p:font typeface="IBM Plex Sans Light" panose="020B0403050203000203" pitchFamily="34" charset="0"/>
      <p:regular r:id="rId35"/>
      <p:bold r:id="rId36"/>
      <p:italic r:id="rId37"/>
      <p:boldItalic r:id="rId38"/>
    </p:embeddedFont>
    <p:embeddedFont>
      <p:font typeface="IBM Plex Sans SemiBold" panose="020B0703050203000203" pitchFamily="34" charset="0"/>
      <p:regular r:id="rId39"/>
      <p:bold r:id="rId40"/>
      <p:italic r:id="rId41"/>
      <p:boldItalic r:id="rId42"/>
    </p:embeddedFont>
    <p:embeddedFont>
      <p:font typeface="Roboto" panose="02000000000000000000" pitchFamily="2" charset="0"/>
      <p:regular r:id="rId43"/>
      <p:bold r:id="rId44"/>
      <p:italic r:id="rId45"/>
      <p:boldItalic r:id="rId4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50" roundtripDataSignature="AMtx7mij50R2kKbfBlmwODO5wHKSIGQT8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9" d="100"/>
          <a:sy n="99" d="100"/>
        </p:scale>
        <p:origin x="96" y="22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font" Target="fonts/font12.fntdata"/><Relationship Id="rId50" Type="http://customschemas.google.com/relationships/presentationmetadata" Target="meta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font" Target="fonts/font15.fntdata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4" Type="http://schemas.openxmlformats.org/officeDocument/2006/relationships/font" Target="fonts/font14.fntdata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font" Target="fonts/font13.fntdata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openxmlformats.org/officeDocument/2006/relationships/font" Target="fonts/font16.fntdata"/><Relationship Id="rId20" Type="http://schemas.openxmlformats.org/officeDocument/2006/relationships/slide" Target="slides/slide19.xml"/><Relationship Id="rId41" Type="http://schemas.openxmlformats.org/officeDocument/2006/relationships/font" Target="fonts/font11.fntdata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emojitool.ru/apple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7" name="Google Shape;10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7" name="Google Shape;167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3" name="Google Shape;173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9" name="Google Shape;179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5" name="Google Shape;185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1" name="Google Shape;191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7" name="Google Shape;197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3" name="Google Shape;203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Стандартный слайд. Не меняем его, меняем текст в нем. 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2" name="Google Shape;252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Стандартный слайд. Не меняем его, меняем текст в нем. 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5" name="Google Shape;295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u="sng">
                <a:solidFill>
                  <a:schemeClr val="hlink"/>
                </a:solidFill>
                <a:hlinkClick r:id="rId3"/>
              </a:rPr>
              <a:t>https://emojitool.ru/apple</a:t>
            </a:r>
            <a:r>
              <a:rPr lang="ru"/>
              <a:t> - эмодзи можно брать отсюда)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6" name="Google Shape;306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57cefe0742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2" name="Google Shape;112;g157cefe0742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5" name="Google Shape;315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1" name="Google Shape;321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8" name="Google Shape;328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4" name="Google Shape;334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2" name="Google Shape;342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9" name="Google Shape;349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4" name="Google Shape;354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9" name="Google Shape;359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4" name="Google Shape;364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7" name="Google Shape;11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" name="Google Shape;12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4" name="Google Shape;134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0" name="Google Shape;14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6" name="Google Shape;146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1" name="Google Shape;151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/>
              <a:t>Иллюстрацию меняем на релевантную теме урока!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8" name="Google Shape;158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/>
              <a:t>Стандартный слайд знакомства. Не меняем его, меняем текст в нем. 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 1">
  <p:cSld name="1_Title slide 5_2_1_5">
    <p:bg>
      <p:bgPr>
        <a:solidFill>
          <a:schemeClr val="lt1"/>
        </a:solidFill>
        <a:effectLst/>
      </p:bgPr>
    </p:bg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7;p29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2">
  <p:cSld name="CUSTOM_2_1_2">
    <p:bg>
      <p:bgPr>
        <a:solidFill>
          <a:srgbClr val="8D46F6"/>
        </a:solid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3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38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1" name="Google Shape;81;p38"/>
          <p:cNvSpPr txBox="1">
            <a:spLocks noGrp="1"/>
          </p:cNvSpPr>
          <p:nvPr>
            <p:ph type="title"/>
          </p:nvPr>
        </p:nvSpPr>
        <p:spPr>
          <a:xfrm>
            <a:off x="540000" y="12957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pic>
        <p:nvPicPr>
          <p:cNvPr id="82" name="Google Shape;82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2 1">
  <p:cSld name="CUSTOM_2_1_2_1">
    <p:bg>
      <p:bgPr>
        <a:solidFill>
          <a:schemeClr val="lt1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3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39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86" name="Google Shape;86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39"/>
          <p:cNvSpPr txBox="1">
            <a:spLocks noGrp="1"/>
          </p:cNvSpPr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pic>
        <p:nvPicPr>
          <p:cNvPr id="88" name="Google Shape;88;p3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2 1 1">
  <p:cSld name="CUSTOM_2_1_2_1_1">
    <p:bg>
      <p:bgPr>
        <a:solidFill>
          <a:schemeClr val="lt1"/>
        </a:soli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4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40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92" name="Google Shape;92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4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40"/>
          <p:cNvSpPr txBox="1">
            <a:spLocks noGrp="1"/>
          </p:cNvSpPr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2 1 1 1">
  <p:cSld name="CUSTOM_2_1_2_1_1_1">
    <p:bg>
      <p:bgPr>
        <a:solidFill>
          <a:schemeClr val="lt1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4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41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98" name="Google Shape;98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4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41"/>
          <p:cNvSpPr txBox="1">
            <a:spLocks noGrp="1"/>
          </p:cNvSpPr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Пустой слайд (бежевый фон справа)">
  <p:cSld name="1_Title slide 5_2_1_12_1_1">
    <p:bg>
      <p:bgPr>
        <a:solidFill>
          <a:schemeClr val="lt1"/>
        </a:solid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42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42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4032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04" name="Google Shape;104;p4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Пустой слайд">
  <p:cSld name="1_Title slide 5_2_1_12">
    <p:bg>
      <p:bgPr>
        <a:solidFill>
          <a:schemeClr val="lt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30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0" name="Google Shape;10;p3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Титульный слайд (фиолетовый фон)">
  <p:cSld name="1_Title slide 5_2_1">
    <p:bg>
      <p:bgPr>
        <a:solidFill>
          <a:srgbClr val="252525"/>
        </a:soli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1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3" name="Google Shape;13;p31"/>
          <p:cNvSpPr txBox="1">
            <a:spLocks noGrp="1"/>
          </p:cNvSpPr>
          <p:nvPr>
            <p:ph type="subTitle" idx="1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4" name="Google Shape;14;p3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40000" y="360000"/>
            <a:ext cx="1611100" cy="2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31"/>
          <p:cNvSpPr/>
          <p:nvPr/>
        </p:nvSpPr>
        <p:spPr>
          <a:xfrm>
            <a:off x="4979150" y="0"/>
            <a:ext cx="41649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Карточка преподавателя">
  <p:cSld name="1_Title slide 5_2_1_2_1_1_1">
    <p:bg>
      <p:bgPr>
        <a:solidFill>
          <a:schemeClr val="lt1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2"/>
          <p:cNvSpPr txBox="1">
            <a:spLocks noGrp="1"/>
          </p:cNvSpPr>
          <p:nvPr>
            <p:ph type="title"/>
          </p:nvPr>
        </p:nvSpPr>
        <p:spPr>
          <a:xfrm>
            <a:off x="3805200" y="7200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sz="2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8" name="Google Shape;18;p32"/>
          <p:cNvSpPr txBox="1">
            <a:spLocks noGrp="1"/>
          </p:cNvSpPr>
          <p:nvPr>
            <p:ph type="subTitle" idx="1"/>
          </p:nvPr>
        </p:nvSpPr>
        <p:spPr>
          <a:xfrm>
            <a:off x="3805200" y="1122600"/>
            <a:ext cx="47988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" name="Google Shape;19;p32"/>
          <p:cNvSpPr txBox="1">
            <a:spLocks noGrp="1"/>
          </p:cNvSpPr>
          <p:nvPr>
            <p:ph type="subTitle" idx="2"/>
          </p:nvPr>
        </p:nvSpPr>
        <p:spPr>
          <a:xfrm>
            <a:off x="3805200" y="15987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" name="Google Shape;20;p32"/>
          <p:cNvSpPr txBox="1">
            <a:spLocks noGrp="1"/>
          </p:cNvSpPr>
          <p:nvPr>
            <p:ph type="body" idx="3"/>
          </p:nvPr>
        </p:nvSpPr>
        <p:spPr>
          <a:xfrm>
            <a:off x="3805200" y="2275800"/>
            <a:ext cx="3996300" cy="22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21" name="Google Shape;21;p3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32"/>
          <p:cNvSpPr txBox="1">
            <a:spLocks noGrp="1"/>
          </p:cNvSpPr>
          <p:nvPr>
            <p:ph type="subTitle" idx="4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Заголовок + абзац">
  <p:cSld name="1_Title slide 5_2_1_4_1">
    <p:bg>
      <p:bgPr>
        <a:solidFill>
          <a:schemeClr val="lt1"/>
        </a:solid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3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25" name="Google Shape;25;p33"/>
          <p:cNvSpPr txBox="1">
            <a:spLocks noGrp="1"/>
          </p:cNvSpPr>
          <p:nvPr>
            <p:ph type="subTitle" idx="1"/>
          </p:nvPr>
        </p:nvSpPr>
        <p:spPr>
          <a:xfrm>
            <a:off x="540000" y="126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" name="Google Shape;26;p33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27" name="Google Shape;27;p3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План курса">
  <p:cSld name="1_Title slide 5_2_1_4_1_1_1_1">
    <p:bg>
      <p:bgPr>
        <a:solidFill>
          <a:schemeClr val="lt1"/>
        </a:solidFill>
        <a:effectLst/>
      </p:bgPr>
    </p:bg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4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30" name="Google Shape;30;p34"/>
          <p:cNvSpPr txBox="1">
            <a:spLocks noGrp="1"/>
          </p:cNvSpPr>
          <p:nvPr>
            <p:ph type="subTitle" idx="1"/>
          </p:nvPr>
        </p:nvSpPr>
        <p:spPr>
          <a:xfrm>
            <a:off x="1008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31" name="Google Shape;31;p34"/>
          <p:cNvSpPr txBox="1">
            <a:spLocks noGrp="1"/>
          </p:cNvSpPr>
          <p:nvPr>
            <p:ph type="subTitle" idx="2"/>
          </p:nvPr>
        </p:nvSpPr>
        <p:spPr>
          <a:xfrm>
            <a:off x="1008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32" name="Google Shape;32;p34"/>
          <p:cNvSpPr txBox="1">
            <a:spLocks noGrp="1"/>
          </p:cNvSpPr>
          <p:nvPr>
            <p:ph type="subTitle" idx="3"/>
          </p:nvPr>
        </p:nvSpPr>
        <p:spPr>
          <a:xfrm>
            <a:off x="1008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33" name="Google Shape;33;p34"/>
          <p:cNvSpPr txBox="1">
            <a:spLocks noGrp="1"/>
          </p:cNvSpPr>
          <p:nvPr>
            <p:ph type="subTitle" idx="4"/>
          </p:nvPr>
        </p:nvSpPr>
        <p:spPr>
          <a:xfrm>
            <a:off x="1008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34" name="Google Shape;34;p34"/>
          <p:cNvSpPr txBox="1">
            <a:spLocks noGrp="1"/>
          </p:cNvSpPr>
          <p:nvPr>
            <p:ph type="subTitle" idx="5"/>
          </p:nvPr>
        </p:nvSpPr>
        <p:spPr>
          <a:xfrm>
            <a:off x="1008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35" name="Google Shape;35;p34"/>
          <p:cNvSpPr txBox="1">
            <a:spLocks noGrp="1"/>
          </p:cNvSpPr>
          <p:nvPr>
            <p:ph type="subTitle" idx="6"/>
          </p:nvPr>
        </p:nvSpPr>
        <p:spPr>
          <a:xfrm>
            <a:off x="3114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36" name="Google Shape;36;p34"/>
          <p:cNvSpPr txBox="1">
            <a:spLocks noGrp="1"/>
          </p:cNvSpPr>
          <p:nvPr>
            <p:ph type="subTitle" idx="7"/>
          </p:nvPr>
        </p:nvSpPr>
        <p:spPr>
          <a:xfrm>
            <a:off x="3114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37" name="Google Shape;37;p34"/>
          <p:cNvSpPr txBox="1">
            <a:spLocks noGrp="1"/>
          </p:cNvSpPr>
          <p:nvPr>
            <p:ph type="subTitle" idx="8"/>
          </p:nvPr>
        </p:nvSpPr>
        <p:spPr>
          <a:xfrm>
            <a:off x="3114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38" name="Google Shape;38;p34"/>
          <p:cNvSpPr txBox="1">
            <a:spLocks noGrp="1"/>
          </p:cNvSpPr>
          <p:nvPr>
            <p:ph type="subTitle" idx="9"/>
          </p:nvPr>
        </p:nvSpPr>
        <p:spPr>
          <a:xfrm>
            <a:off x="3114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39" name="Google Shape;39;p34"/>
          <p:cNvSpPr txBox="1">
            <a:spLocks noGrp="1"/>
          </p:cNvSpPr>
          <p:nvPr>
            <p:ph type="subTitle" idx="13"/>
          </p:nvPr>
        </p:nvSpPr>
        <p:spPr>
          <a:xfrm>
            <a:off x="3114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40" name="Google Shape;40;p34"/>
          <p:cNvSpPr txBox="1">
            <a:spLocks noGrp="1"/>
          </p:cNvSpPr>
          <p:nvPr>
            <p:ph type="subTitle" idx="14"/>
          </p:nvPr>
        </p:nvSpPr>
        <p:spPr>
          <a:xfrm>
            <a:off x="5220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41" name="Google Shape;41;p34"/>
          <p:cNvSpPr txBox="1">
            <a:spLocks noGrp="1"/>
          </p:cNvSpPr>
          <p:nvPr>
            <p:ph type="subTitle" idx="15"/>
          </p:nvPr>
        </p:nvSpPr>
        <p:spPr>
          <a:xfrm>
            <a:off x="5220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42" name="Google Shape;42;p34"/>
          <p:cNvSpPr txBox="1">
            <a:spLocks noGrp="1"/>
          </p:cNvSpPr>
          <p:nvPr>
            <p:ph type="subTitle" idx="16"/>
          </p:nvPr>
        </p:nvSpPr>
        <p:spPr>
          <a:xfrm>
            <a:off x="5220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43" name="Google Shape;43;p34"/>
          <p:cNvSpPr txBox="1">
            <a:spLocks noGrp="1"/>
          </p:cNvSpPr>
          <p:nvPr>
            <p:ph type="subTitle" idx="17"/>
          </p:nvPr>
        </p:nvSpPr>
        <p:spPr>
          <a:xfrm>
            <a:off x="5220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44" name="Google Shape;44;p34"/>
          <p:cNvSpPr txBox="1">
            <a:spLocks noGrp="1"/>
          </p:cNvSpPr>
          <p:nvPr>
            <p:ph type="subTitle" idx="18"/>
          </p:nvPr>
        </p:nvSpPr>
        <p:spPr>
          <a:xfrm>
            <a:off x="5220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45" name="Google Shape;45;p34"/>
          <p:cNvSpPr txBox="1">
            <a:spLocks noGrp="1"/>
          </p:cNvSpPr>
          <p:nvPr>
            <p:ph type="subTitle" idx="19"/>
          </p:nvPr>
        </p:nvSpPr>
        <p:spPr>
          <a:xfrm>
            <a:off x="7326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46" name="Google Shape;46;p34"/>
          <p:cNvSpPr txBox="1">
            <a:spLocks noGrp="1"/>
          </p:cNvSpPr>
          <p:nvPr>
            <p:ph type="subTitle" idx="20"/>
          </p:nvPr>
        </p:nvSpPr>
        <p:spPr>
          <a:xfrm>
            <a:off x="7326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47" name="Google Shape;47;p34"/>
          <p:cNvSpPr txBox="1">
            <a:spLocks noGrp="1"/>
          </p:cNvSpPr>
          <p:nvPr>
            <p:ph type="subTitle" idx="21"/>
          </p:nvPr>
        </p:nvSpPr>
        <p:spPr>
          <a:xfrm>
            <a:off x="7326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48" name="Google Shape;48;p34"/>
          <p:cNvSpPr txBox="1">
            <a:spLocks noGrp="1"/>
          </p:cNvSpPr>
          <p:nvPr>
            <p:ph type="subTitle" idx="22"/>
          </p:nvPr>
        </p:nvSpPr>
        <p:spPr>
          <a:xfrm>
            <a:off x="7326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49" name="Google Shape;49;p34"/>
          <p:cNvSpPr txBox="1">
            <a:spLocks noGrp="1"/>
          </p:cNvSpPr>
          <p:nvPr>
            <p:ph type="subTitle" idx="23"/>
          </p:nvPr>
        </p:nvSpPr>
        <p:spPr>
          <a:xfrm>
            <a:off x="7326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50" name="Google Shape;50;p3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34"/>
          <p:cNvSpPr txBox="1">
            <a:spLocks noGrp="1"/>
          </p:cNvSpPr>
          <p:nvPr>
            <p:ph type="subTitle" idx="24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План курса">
  <p:cSld name="1_Title slide 5_2_1_4_1_1_1_1_1_1">
    <p:bg>
      <p:bgPr>
        <a:solidFill>
          <a:schemeClr val="lt1"/>
        </a:solid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35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sz="24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sz="24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sz="24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sz="24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sz="24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sz="24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sz="24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sz="24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4" name="Google Shape;54;p35"/>
          <p:cNvSpPr txBox="1">
            <a:spLocks noGrp="1"/>
          </p:cNvSpPr>
          <p:nvPr>
            <p:ph type="subTitle" idx="1"/>
          </p:nvPr>
        </p:nvSpPr>
        <p:spPr>
          <a:xfrm>
            <a:off x="540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55" name="Google Shape;55;p35"/>
          <p:cNvSpPr txBox="1">
            <a:spLocks noGrp="1"/>
          </p:cNvSpPr>
          <p:nvPr>
            <p:ph type="subTitle" idx="2"/>
          </p:nvPr>
        </p:nvSpPr>
        <p:spPr>
          <a:xfrm>
            <a:off x="540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56" name="Google Shape;56;p35"/>
          <p:cNvSpPr txBox="1">
            <a:spLocks noGrp="1"/>
          </p:cNvSpPr>
          <p:nvPr>
            <p:ph type="subTitle" idx="3"/>
          </p:nvPr>
        </p:nvSpPr>
        <p:spPr>
          <a:xfrm>
            <a:off x="540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57" name="Google Shape;57;p35"/>
          <p:cNvSpPr txBox="1">
            <a:spLocks noGrp="1"/>
          </p:cNvSpPr>
          <p:nvPr>
            <p:ph type="subTitle" idx="4"/>
          </p:nvPr>
        </p:nvSpPr>
        <p:spPr>
          <a:xfrm>
            <a:off x="2646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58" name="Google Shape;58;p35"/>
          <p:cNvSpPr txBox="1">
            <a:spLocks noGrp="1"/>
          </p:cNvSpPr>
          <p:nvPr>
            <p:ph type="subTitle" idx="5"/>
          </p:nvPr>
        </p:nvSpPr>
        <p:spPr>
          <a:xfrm>
            <a:off x="2646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59" name="Google Shape;59;p35"/>
          <p:cNvSpPr txBox="1">
            <a:spLocks noGrp="1"/>
          </p:cNvSpPr>
          <p:nvPr>
            <p:ph type="subTitle" idx="6"/>
          </p:nvPr>
        </p:nvSpPr>
        <p:spPr>
          <a:xfrm>
            <a:off x="2646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60" name="Google Shape;60;p35"/>
          <p:cNvSpPr txBox="1">
            <a:spLocks noGrp="1"/>
          </p:cNvSpPr>
          <p:nvPr>
            <p:ph type="subTitle" idx="7"/>
          </p:nvPr>
        </p:nvSpPr>
        <p:spPr>
          <a:xfrm>
            <a:off x="4752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61" name="Google Shape;61;p35"/>
          <p:cNvSpPr txBox="1">
            <a:spLocks noGrp="1"/>
          </p:cNvSpPr>
          <p:nvPr>
            <p:ph type="subTitle" idx="8"/>
          </p:nvPr>
        </p:nvSpPr>
        <p:spPr>
          <a:xfrm>
            <a:off x="4752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62" name="Google Shape;62;p35"/>
          <p:cNvSpPr txBox="1">
            <a:spLocks noGrp="1"/>
          </p:cNvSpPr>
          <p:nvPr>
            <p:ph type="subTitle" idx="9"/>
          </p:nvPr>
        </p:nvSpPr>
        <p:spPr>
          <a:xfrm>
            <a:off x="4752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63" name="Google Shape;63;p35"/>
          <p:cNvSpPr txBox="1">
            <a:spLocks noGrp="1"/>
          </p:cNvSpPr>
          <p:nvPr>
            <p:ph type="subTitle" idx="13"/>
          </p:nvPr>
        </p:nvSpPr>
        <p:spPr>
          <a:xfrm>
            <a:off x="6858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64" name="Google Shape;64;p35"/>
          <p:cNvSpPr txBox="1">
            <a:spLocks noGrp="1"/>
          </p:cNvSpPr>
          <p:nvPr>
            <p:ph type="subTitle" idx="14"/>
          </p:nvPr>
        </p:nvSpPr>
        <p:spPr>
          <a:xfrm>
            <a:off x="6858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65" name="Google Shape;65;p35"/>
          <p:cNvSpPr txBox="1">
            <a:spLocks noGrp="1"/>
          </p:cNvSpPr>
          <p:nvPr>
            <p:ph type="subTitle" idx="15"/>
          </p:nvPr>
        </p:nvSpPr>
        <p:spPr>
          <a:xfrm>
            <a:off x="6858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66" name="Google Shape;66;p3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35"/>
          <p:cNvSpPr txBox="1">
            <a:spLocks noGrp="1"/>
          </p:cNvSpPr>
          <p:nvPr>
            <p:ph type="subTitle" idx="16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Заголовок + абзац в 2 столбца">
  <p:cSld name="1_Title slide 5_2_1_4_1_1">
    <p:bg>
      <p:bgPr>
        <a:solidFill>
          <a:schemeClr val="lt1"/>
        </a:solid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6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70" name="Google Shape;70;p36"/>
          <p:cNvSpPr txBox="1">
            <a:spLocks noGrp="1"/>
          </p:cNvSpPr>
          <p:nvPr>
            <p:ph type="subTitle" idx="1"/>
          </p:nvPr>
        </p:nvSpPr>
        <p:spPr>
          <a:xfrm>
            <a:off x="540000" y="1260000"/>
            <a:ext cx="38520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" name="Google Shape;71;p36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72" name="Google Shape;72;p3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36"/>
          <p:cNvSpPr txBox="1">
            <a:spLocks noGrp="1"/>
          </p:cNvSpPr>
          <p:nvPr>
            <p:ph type="subTitle" idx="3"/>
          </p:nvPr>
        </p:nvSpPr>
        <p:spPr>
          <a:xfrm>
            <a:off x="4752000" y="1260000"/>
            <a:ext cx="38520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Пустой слайд (бежевый фон слева)">
  <p:cSld name="1_Title slide 5_2_1_12_1">
    <p:bg>
      <p:bgPr>
        <a:solidFill>
          <a:schemeClr val="lt1"/>
        </a:solid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7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37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4032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77" name="Google Shape;77;p3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2CC"/>
        </a:solid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"/>
          <p:cNvSpPr txBox="1"/>
          <p:nvPr/>
        </p:nvSpPr>
        <p:spPr>
          <a:xfrm>
            <a:off x="540000" y="720000"/>
            <a:ext cx="79200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ru" sz="3600" b="0" i="0" u="none" strike="noStrike" cap="none">
                <a:solidFill>
                  <a:schemeClr val="accent4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Полезная информация </a:t>
            </a:r>
            <a:endParaRPr sz="3600" b="0" i="0" u="none" strike="noStrike" cap="none">
              <a:solidFill>
                <a:schemeClr val="accent4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ru" sz="3600" b="0" i="0" u="none" strike="noStrike" cap="none">
                <a:solidFill>
                  <a:schemeClr val="accent4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по оформлению проекта</a:t>
            </a:r>
            <a:endParaRPr sz="3600" b="0" i="0" u="none" strike="noStrike" cap="none">
              <a:solidFill>
                <a:schemeClr val="accent4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9"/>
          <p:cNvSpPr txBox="1">
            <a:spLocks noGrp="1"/>
          </p:cNvSpPr>
          <p:nvPr>
            <p:ph type="subTitle" idx="1"/>
          </p:nvPr>
        </p:nvSpPr>
        <p:spPr>
          <a:xfrm>
            <a:off x="540000" y="126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ru">
                <a:solidFill>
                  <a:schemeClr val="dk1"/>
                </a:solidFill>
              </a:rPr>
              <a:t>Подробнее о проекте: польза, миссия и другое.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sp>
        <p:nvSpPr>
          <p:cNvPr id="170" name="Google Shape;170;p9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2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>
                <a:solidFill>
                  <a:schemeClr val="dk1"/>
                </a:solidFill>
              </a:rPr>
              <a:t>Поставленная задача</a:t>
            </a:r>
            <a:endParaRPr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0"/>
          <p:cNvSpPr txBox="1">
            <a:spLocks noGrp="1"/>
          </p:cNvSpPr>
          <p:nvPr>
            <p:ph type="subTitle" idx="1"/>
          </p:nvPr>
        </p:nvSpPr>
        <p:spPr>
          <a:xfrm>
            <a:off x="540000" y="126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ru">
                <a:solidFill>
                  <a:schemeClr val="dk1"/>
                </a:solidFill>
              </a:rPr>
              <a:t>Как вы работали и как решали задачу.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sp>
        <p:nvSpPr>
          <p:cNvPr id="176" name="Google Shape;176;p10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2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>
                <a:solidFill>
                  <a:schemeClr val="dk1"/>
                </a:solidFill>
              </a:rPr>
              <a:t>Решение задачи / План работы</a:t>
            </a:r>
            <a:endParaRPr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1"/>
          <p:cNvSpPr txBox="1">
            <a:spLocks noGrp="1"/>
          </p:cNvSpPr>
          <p:nvPr>
            <p:ph type="subTitle" idx="1"/>
          </p:nvPr>
        </p:nvSpPr>
        <p:spPr>
          <a:xfrm>
            <a:off x="540000" y="126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ru">
                <a:solidFill>
                  <a:schemeClr val="dk1"/>
                </a:solidFill>
              </a:rPr>
              <a:t>Графики, скриншоты и другое.</a:t>
            </a:r>
            <a:endParaRPr/>
          </a:p>
        </p:txBody>
      </p:sp>
      <p:sp>
        <p:nvSpPr>
          <p:cNvPr id="182" name="Google Shape;182;p11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2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>
                <a:solidFill>
                  <a:schemeClr val="dk1"/>
                </a:solidFill>
              </a:rPr>
              <a:t>Визуальный ряд с комментариями</a:t>
            </a:r>
            <a:endParaRPr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2"/>
          <p:cNvSpPr txBox="1">
            <a:spLocks noGrp="1"/>
          </p:cNvSpPr>
          <p:nvPr>
            <p:ph type="subTitle" idx="1"/>
          </p:nvPr>
        </p:nvSpPr>
        <p:spPr>
          <a:xfrm>
            <a:off x="540000" y="126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ru">
                <a:solidFill>
                  <a:schemeClr val="dk1"/>
                </a:solidFill>
              </a:rPr>
              <a:t>Достижения, трудности и предложения по проекту.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sp>
        <p:nvSpPr>
          <p:cNvPr id="188" name="Google Shape;188;p12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2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>
                <a:solidFill>
                  <a:schemeClr val="dk1"/>
                </a:solidFill>
              </a:rPr>
              <a:t>Достигнутые цели / Итоги в формате ДТП</a:t>
            </a:r>
            <a:endParaRPr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3"/>
          <p:cNvSpPr txBox="1">
            <a:spLocks noGrp="1"/>
          </p:cNvSpPr>
          <p:nvPr>
            <p:ph type="subTitle" idx="1"/>
          </p:nvPr>
        </p:nvSpPr>
        <p:spPr>
          <a:xfrm>
            <a:off x="540000" y="126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ru">
                <a:solidFill>
                  <a:schemeClr val="dk1"/>
                </a:solidFill>
              </a:rPr>
              <a:t>Прогноз развития проекта.</a:t>
            </a:r>
            <a:endParaRPr/>
          </a:p>
        </p:txBody>
      </p:sp>
      <p:sp>
        <p:nvSpPr>
          <p:cNvPr id="194" name="Google Shape;194;p13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2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>
                <a:solidFill>
                  <a:schemeClr val="dk1"/>
                </a:solidFill>
              </a:rPr>
              <a:t>Идеи на будущее</a:t>
            </a:r>
            <a:endParaRPr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2CC"/>
        </a:solidFill>
        <a:effectLst/>
      </p:bgPr>
    </p:bg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4"/>
          <p:cNvSpPr txBox="1"/>
          <p:nvPr/>
        </p:nvSpPr>
        <p:spPr>
          <a:xfrm>
            <a:off x="540000" y="720000"/>
            <a:ext cx="79200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ru" sz="3600" b="0" i="0" u="none" strike="noStrike" cap="none">
                <a:solidFill>
                  <a:schemeClr val="accent4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Варианты слайдов</a:t>
            </a:r>
            <a:endParaRPr sz="3600" b="0" i="0" u="none" strike="noStrike" cap="none">
              <a:solidFill>
                <a:srgbClr val="000000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200" name="Google Shape;200;p14"/>
          <p:cNvSpPr txBox="1">
            <a:spLocks noGrp="1"/>
          </p:cNvSpPr>
          <p:nvPr>
            <p:ph type="title"/>
          </p:nvPr>
        </p:nvSpPr>
        <p:spPr>
          <a:xfrm>
            <a:off x="611999" y="1624700"/>
            <a:ext cx="4012800" cy="19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lang="ru" sz="12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Скопируйте следующие слайды для описания проекта.</a:t>
            </a:r>
            <a:endParaRPr sz="1200" b="0" i="0" u="none" strike="noStrike" cap="non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5" name="Google Shape;205;p15"/>
          <p:cNvCxnSpPr>
            <a:stCxn id="206" idx="4"/>
            <a:endCxn id="207" idx="0"/>
          </p:cNvCxnSpPr>
          <p:nvPr/>
        </p:nvCxnSpPr>
        <p:spPr>
          <a:xfrm>
            <a:off x="715775" y="1791601"/>
            <a:ext cx="0" cy="4908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08" name="Google Shape;208;p15"/>
          <p:cNvCxnSpPr>
            <a:stCxn id="207" idx="4"/>
            <a:endCxn id="209" idx="0"/>
          </p:cNvCxnSpPr>
          <p:nvPr/>
        </p:nvCxnSpPr>
        <p:spPr>
          <a:xfrm>
            <a:off x="715791" y="2633872"/>
            <a:ext cx="0" cy="4908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10" name="Google Shape;210;p15"/>
          <p:cNvCxnSpPr>
            <a:stCxn id="209" idx="4"/>
            <a:endCxn id="211" idx="0"/>
          </p:cNvCxnSpPr>
          <p:nvPr/>
        </p:nvCxnSpPr>
        <p:spPr>
          <a:xfrm>
            <a:off x="715791" y="3476142"/>
            <a:ext cx="0" cy="4908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12" name="Google Shape;212;p15"/>
          <p:cNvSpPr txBox="1">
            <a:spLocks noGrp="1"/>
          </p:cNvSpPr>
          <p:nvPr>
            <p:ph type="subTitle" idx="1"/>
          </p:nvPr>
        </p:nvSpPr>
        <p:spPr>
          <a:xfrm>
            <a:off x="1008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ru"/>
              <a:t>Пройденный этап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06" name="Google Shape;206;p15"/>
          <p:cNvSpPr/>
          <p:nvPr/>
        </p:nvSpPr>
        <p:spPr>
          <a:xfrm>
            <a:off x="539975" y="1440001"/>
            <a:ext cx="351600" cy="351600"/>
          </a:xfrm>
          <a:prstGeom prst="ellipse">
            <a:avLst/>
          </a:prstGeom>
          <a:solidFill>
            <a:schemeClr val="accent2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ru" sz="10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1</a:t>
            </a:r>
            <a:endParaRPr sz="1000" b="0" i="0" u="none" strike="noStrike" cap="non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07" name="Google Shape;207;p15"/>
          <p:cNvSpPr/>
          <p:nvPr/>
        </p:nvSpPr>
        <p:spPr>
          <a:xfrm>
            <a:off x="539991" y="2282272"/>
            <a:ext cx="351600" cy="351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ru" sz="10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2</a:t>
            </a:r>
            <a:endParaRPr sz="1000" b="0" i="0" u="none" strike="noStrike" cap="non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09" name="Google Shape;209;p15"/>
          <p:cNvSpPr/>
          <p:nvPr/>
        </p:nvSpPr>
        <p:spPr>
          <a:xfrm>
            <a:off x="539991" y="3124542"/>
            <a:ext cx="351600" cy="3516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ru" sz="1000" b="0" i="0" u="none" strike="noStrike" cap="non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3</a:t>
            </a:r>
            <a:endParaRPr sz="1000" b="0" i="0" u="none" strike="noStrike" cap="none">
              <a:solidFill>
                <a:schemeClr val="lt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11" name="Google Shape;211;p15"/>
          <p:cNvSpPr/>
          <p:nvPr/>
        </p:nvSpPr>
        <p:spPr>
          <a:xfrm>
            <a:off x="539989" y="3966813"/>
            <a:ext cx="351600" cy="3516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ru" sz="1000" b="0" i="0" u="none" strike="noStrike" cap="non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4</a:t>
            </a:r>
            <a:endParaRPr sz="1000" b="0" i="0" u="none" strike="noStrike" cap="none">
              <a:solidFill>
                <a:schemeClr val="lt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13" name="Google Shape;213;p15"/>
          <p:cNvSpPr txBox="1">
            <a:spLocks noGrp="1"/>
          </p:cNvSpPr>
          <p:nvPr>
            <p:ph type="subTitle" idx="2"/>
          </p:nvPr>
        </p:nvSpPr>
        <p:spPr>
          <a:xfrm>
            <a:off x="1008000" y="2288875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ru">
                <a:solidFill>
                  <a:schemeClr val="dk1"/>
                </a:solidFill>
              </a:rPr>
              <a:t>Текущий этап</a:t>
            </a:r>
            <a:endParaRPr/>
          </a:p>
        </p:txBody>
      </p:sp>
      <p:sp>
        <p:nvSpPr>
          <p:cNvPr id="214" name="Google Shape;214;p15"/>
          <p:cNvSpPr txBox="1">
            <a:spLocks noGrp="1"/>
          </p:cNvSpPr>
          <p:nvPr>
            <p:ph type="subTitle" idx="3"/>
          </p:nvPr>
        </p:nvSpPr>
        <p:spPr>
          <a:xfrm>
            <a:off x="1008000" y="3124438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lt2"/>
                </a:solidFill>
              </a:rPr>
              <a:t>Будущий этап</a:t>
            </a:r>
            <a:endParaRPr>
              <a:solidFill>
                <a:schemeClr val="lt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15" name="Google Shape;215;p15"/>
          <p:cNvSpPr txBox="1">
            <a:spLocks noGrp="1"/>
          </p:cNvSpPr>
          <p:nvPr>
            <p:ph type="subTitle" idx="4"/>
          </p:nvPr>
        </p:nvSpPr>
        <p:spPr>
          <a:xfrm>
            <a:off x="1008000" y="3973425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ru">
                <a:solidFill>
                  <a:schemeClr val="lt2"/>
                </a:solidFill>
              </a:rPr>
              <a:t>Будущий этап</a:t>
            </a:r>
            <a:endParaRPr>
              <a:solidFill>
                <a:schemeClr val="lt2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lt2"/>
              </a:solidFill>
            </a:endParaRPr>
          </a:p>
        </p:txBody>
      </p:sp>
      <p:sp>
        <p:nvSpPr>
          <p:cNvPr id="216" name="Google Shape;216;p15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"/>
              <a:t>План </a:t>
            </a:r>
            <a:r>
              <a:rPr lang="ru">
                <a:solidFill>
                  <a:schemeClr val="dk1"/>
                </a:solidFill>
              </a:rPr>
              <a:t>проекта</a:t>
            </a:r>
            <a:r>
              <a:rPr lang="ru"/>
              <a:t> (вертикальный)</a:t>
            </a:r>
            <a:endParaRPr/>
          </a:p>
        </p:txBody>
      </p:sp>
      <p:cxnSp>
        <p:nvCxnSpPr>
          <p:cNvPr id="217" name="Google Shape;217;p15"/>
          <p:cNvCxnSpPr>
            <a:stCxn id="218" idx="4"/>
            <a:endCxn id="219" idx="0"/>
          </p:cNvCxnSpPr>
          <p:nvPr/>
        </p:nvCxnSpPr>
        <p:spPr>
          <a:xfrm>
            <a:off x="2821788" y="1791601"/>
            <a:ext cx="0" cy="4908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20" name="Google Shape;220;p15"/>
          <p:cNvCxnSpPr>
            <a:stCxn id="219" idx="4"/>
            <a:endCxn id="221" idx="0"/>
          </p:cNvCxnSpPr>
          <p:nvPr/>
        </p:nvCxnSpPr>
        <p:spPr>
          <a:xfrm>
            <a:off x="2821804" y="2633872"/>
            <a:ext cx="0" cy="4908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22" name="Google Shape;222;p15"/>
          <p:cNvCxnSpPr>
            <a:stCxn id="221" idx="4"/>
            <a:endCxn id="223" idx="0"/>
          </p:cNvCxnSpPr>
          <p:nvPr/>
        </p:nvCxnSpPr>
        <p:spPr>
          <a:xfrm>
            <a:off x="2821804" y="3476142"/>
            <a:ext cx="0" cy="4908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24" name="Google Shape;224;p15"/>
          <p:cNvSpPr txBox="1">
            <a:spLocks noGrp="1"/>
          </p:cNvSpPr>
          <p:nvPr>
            <p:ph type="subTitle" idx="1"/>
          </p:nvPr>
        </p:nvSpPr>
        <p:spPr>
          <a:xfrm>
            <a:off x="3114013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ru">
                <a:solidFill>
                  <a:schemeClr val="lt2"/>
                </a:solidFill>
              </a:rPr>
              <a:t>Будущий этап</a:t>
            </a:r>
            <a:endParaRPr>
              <a:solidFill>
                <a:schemeClr val="lt2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lt2"/>
              </a:solidFill>
            </a:endParaRPr>
          </a:p>
        </p:txBody>
      </p:sp>
      <p:sp>
        <p:nvSpPr>
          <p:cNvPr id="218" name="Google Shape;218;p15"/>
          <p:cNvSpPr/>
          <p:nvPr/>
        </p:nvSpPr>
        <p:spPr>
          <a:xfrm>
            <a:off x="2645988" y="1440001"/>
            <a:ext cx="351600" cy="3516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ru" sz="1000" b="0" i="0" u="none" strike="noStrike" cap="non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5</a:t>
            </a:r>
            <a:endParaRPr sz="1000" b="0" i="0" u="none" strike="noStrike" cap="none">
              <a:solidFill>
                <a:schemeClr val="lt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19" name="Google Shape;219;p15"/>
          <p:cNvSpPr/>
          <p:nvPr/>
        </p:nvSpPr>
        <p:spPr>
          <a:xfrm>
            <a:off x="2646004" y="2282272"/>
            <a:ext cx="351600" cy="3516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ru" sz="1000" b="0" i="0" u="none" strike="noStrike" cap="non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6</a:t>
            </a:r>
            <a:endParaRPr sz="1000" b="0" i="0" u="none" strike="noStrike" cap="none">
              <a:solidFill>
                <a:schemeClr val="lt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21" name="Google Shape;221;p15"/>
          <p:cNvSpPr/>
          <p:nvPr/>
        </p:nvSpPr>
        <p:spPr>
          <a:xfrm>
            <a:off x="2646004" y="3124542"/>
            <a:ext cx="351600" cy="3516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ru" sz="1000" b="0" i="0" u="none" strike="noStrike" cap="non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7</a:t>
            </a:r>
            <a:endParaRPr sz="1000" b="0" i="0" u="none" strike="noStrike" cap="none">
              <a:solidFill>
                <a:schemeClr val="lt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23" name="Google Shape;223;p15"/>
          <p:cNvSpPr/>
          <p:nvPr/>
        </p:nvSpPr>
        <p:spPr>
          <a:xfrm>
            <a:off x="2646001" y="3966813"/>
            <a:ext cx="351600" cy="3516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ru" sz="1000" b="0" i="0" u="none" strike="noStrike" cap="non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8</a:t>
            </a:r>
            <a:endParaRPr sz="1000" b="0" i="0" u="none" strike="noStrike" cap="none">
              <a:solidFill>
                <a:schemeClr val="lt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25" name="Google Shape;225;p15"/>
          <p:cNvSpPr txBox="1">
            <a:spLocks noGrp="1"/>
          </p:cNvSpPr>
          <p:nvPr>
            <p:ph type="subTitle" idx="2"/>
          </p:nvPr>
        </p:nvSpPr>
        <p:spPr>
          <a:xfrm>
            <a:off x="3114013" y="2288875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ru">
                <a:solidFill>
                  <a:schemeClr val="lt2"/>
                </a:solidFill>
              </a:rPr>
              <a:t>Будущий этап</a:t>
            </a:r>
            <a:endParaRPr>
              <a:solidFill>
                <a:schemeClr val="lt2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lt2"/>
              </a:solidFill>
            </a:endParaRPr>
          </a:p>
        </p:txBody>
      </p:sp>
      <p:sp>
        <p:nvSpPr>
          <p:cNvPr id="226" name="Google Shape;226;p15"/>
          <p:cNvSpPr txBox="1">
            <a:spLocks noGrp="1"/>
          </p:cNvSpPr>
          <p:nvPr>
            <p:ph type="subTitle" idx="3"/>
          </p:nvPr>
        </p:nvSpPr>
        <p:spPr>
          <a:xfrm>
            <a:off x="3114013" y="3124438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lt2"/>
                </a:solidFill>
              </a:rPr>
              <a:t>Будущий этап</a:t>
            </a:r>
            <a:endParaRPr>
              <a:solidFill>
                <a:schemeClr val="lt2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endParaRPr>
              <a:solidFill>
                <a:schemeClr val="lt2"/>
              </a:solidFill>
            </a:endParaRPr>
          </a:p>
        </p:txBody>
      </p:sp>
      <p:sp>
        <p:nvSpPr>
          <p:cNvPr id="227" name="Google Shape;227;p15"/>
          <p:cNvSpPr txBox="1">
            <a:spLocks noGrp="1"/>
          </p:cNvSpPr>
          <p:nvPr>
            <p:ph type="subTitle" idx="4"/>
          </p:nvPr>
        </p:nvSpPr>
        <p:spPr>
          <a:xfrm>
            <a:off x="3114013" y="3973425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ru">
                <a:solidFill>
                  <a:schemeClr val="lt2"/>
                </a:solidFill>
              </a:rPr>
              <a:t>Будущий этап</a:t>
            </a:r>
            <a:endParaRPr>
              <a:solidFill>
                <a:schemeClr val="lt2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lt2"/>
              </a:solidFill>
            </a:endParaRPr>
          </a:p>
        </p:txBody>
      </p:sp>
      <p:cxnSp>
        <p:nvCxnSpPr>
          <p:cNvPr id="228" name="Google Shape;228;p15"/>
          <p:cNvCxnSpPr>
            <a:stCxn id="229" idx="4"/>
            <a:endCxn id="230" idx="0"/>
          </p:cNvCxnSpPr>
          <p:nvPr/>
        </p:nvCxnSpPr>
        <p:spPr>
          <a:xfrm>
            <a:off x="4927813" y="1791601"/>
            <a:ext cx="0" cy="4908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31" name="Google Shape;231;p15"/>
          <p:cNvCxnSpPr>
            <a:stCxn id="230" idx="4"/>
            <a:endCxn id="232" idx="0"/>
          </p:cNvCxnSpPr>
          <p:nvPr/>
        </p:nvCxnSpPr>
        <p:spPr>
          <a:xfrm>
            <a:off x="4927829" y="2633872"/>
            <a:ext cx="0" cy="4908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33" name="Google Shape;233;p15"/>
          <p:cNvCxnSpPr>
            <a:stCxn id="232" idx="4"/>
            <a:endCxn id="234" idx="0"/>
          </p:cNvCxnSpPr>
          <p:nvPr/>
        </p:nvCxnSpPr>
        <p:spPr>
          <a:xfrm>
            <a:off x="4927829" y="3476142"/>
            <a:ext cx="0" cy="4908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35" name="Google Shape;235;p15"/>
          <p:cNvSpPr txBox="1">
            <a:spLocks noGrp="1"/>
          </p:cNvSpPr>
          <p:nvPr>
            <p:ph type="subTitle" idx="1"/>
          </p:nvPr>
        </p:nvSpPr>
        <p:spPr>
          <a:xfrm>
            <a:off x="5220038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ru">
                <a:solidFill>
                  <a:schemeClr val="lt2"/>
                </a:solidFill>
              </a:rPr>
              <a:t>Будущий этап</a:t>
            </a:r>
            <a:endParaRPr>
              <a:solidFill>
                <a:schemeClr val="lt2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lt2"/>
              </a:solidFill>
            </a:endParaRPr>
          </a:p>
        </p:txBody>
      </p:sp>
      <p:sp>
        <p:nvSpPr>
          <p:cNvPr id="229" name="Google Shape;229;p15"/>
          <p:cNvSpPr/>
          <p:nvPr/>
        </p:nvSpPr>
        <p:spPr>
          <a:xfrm>
            <a:off x="4752013" y="1440001"/>
            <a:ext cx="351600" cy="3516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ru" sz="1000" b="0" i="0" u="none" strike="noStrike" cap="non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9</a:t>
            </a:r>
            <a:endParaRPr sz="1000" b="0" i="0" u="none" strike="noStrike" cap="none">
              <a:solidFill>
                <a:schemeClr val="lt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30" name="Google Shape;230;p15"/>
          <p:cNvSpPr/>
          <p:nvPr/>
        </p:nvSpPr>
        <p:spPr>
          <a:xfrm>
            <a:off x="4752029" y="2282272"/>
            <a:ext cx="351600" cy="3516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ru" sz="1000" b="0" i="0" u="none" strike="noStrike" cap="non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10</a:t>
            </a:r>
            <a:endParaRPr sz="1000" b="0" i="0" u="none" strike="noStrike" cap="none">
              <a:solidFill>
                <a:schemeClr val="lt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32" name="Google Shape;232;p15"/>
          <p:cNvSpPr/>
          <p:nvPr/>
        </p:nvSpPr>
        <p:spPr>
          <a:xfrm>
            <a:off x="4752029" y="3124542"/>
            <a:ext cx="351600" cy="3516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ru" sz="1000" b="0" i="0" u="none" strike="noStrike" cap="non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11</a:t>
            </a:r>
            <a:endParaRPr sz="1000" b="0" i="0" u="none" strike="noStrike" cap="none">
              <a:solidFill>
                <a:schemeClr val="lt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34" name="Google Shape;234;p15"/>
          <p:cNvSpPr/>
          <p:nvPr/>
        </p:nvSpPr>
        <p:spPr>
          <a:xfrm>
            <a:off x="4752026" y="3966813"/>
            <a:ext cx="351600" cy="3516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ru" sz="1000" b="0" i="0" u="none" strike="noStrike" cap="non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12</a:t>
            </a:r>
            <a:endParaRPr sz="1000" b="0" i="0" u="none" strike="noStrike" cap="none">
              <a:solidFill>
                <a:schemeClr val="lt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36" name="Google Shape;236;p15"/>
          <p:cNvSpPr txBox="1">
            <a:spLocks noGrp="1"/>
          </p:cNvSpPr>
          <p:nvPr>
            <p:ph type="subTitle" idx="2"/>
          </p:nvPr>
        </p:nvSpPr>
        <p:spPr>
          <a:xfrm>
            <a:off x="5220038" y="2288875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ru">
                <a:solidFill>
                  <a:schemeClr val="lt2"/>
                </a:solidFill>
              </a:rPr>
              <a:t>Будущий этап</a:t>
            </a:r>
            <a:endParaRPr>
              <a:solidFill>
                <a:schemeClr val="lt2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lt2"/>
              </a:solidFill>
            </a:endParaRPr>
          </a:p>
        </p:txBody>
      </p:sp>
      <p:sp>
        <p:nvSpPr>
          <p:cNvPr id="237" name="Google Shape;237;p15"/>
          <p:cNvSpPr txBox="1">
            <a:spLocks noGrp="1"/>
          </p:cNvSpPr>
          <p:nvPr>
            <p:ph type="subTitle" idx="3"/>
          </p:nvPr>
        </p:nvSpPr>
        <p:spPr>
          <a:xfrm>
            <a:off x="5220038" y="3124438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ru">
                <a:solidFill>
                  <a:schemeClr val="lt2"/>
                </a:solidFill>
              </a:rPr>
              <a:t>Будущий этап</a:t>
            </a:r>
            <a:endParaRPr>
              <a:solidFill>
                <a:schemeClr val="lt2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lt2"/>
              </a:solidFill>
            </a:endParaRPr>
          </a:p>
        </p:txBody>
      </p:sp>
      <p:sp>
        <p:nvSpPr>
          <p:cNvPr id="238" name="Google Shape;238;p15"/>
          <p:cNvSpPr txBox="1">
            <a:spLocks noGrp="1"/>
          </p:cNvSpPr>
          <p:nvPr>
            <p:ph type="subTitle" idx="4"/>
          </p:nvPr>
        </p:nvSpPr>
        <p:spPr>
          <a:xfrm>
            <a:off x="5220038" y="3973425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ru">
                <a:solidFill>
                  <a:schemeClr val="lt2"/>
                </a:solidFill>
              </a:rPr>
              <a:t>Будущий этап</a:t>
            </a:r>
            <a:endParaRPr>
              <a:solidFill>
                <a:schemeClr val="lt2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lt2"/>
              </a:solidFill>
            </a:endParaRPr>
          </a:p>
        </p:txBody>
      </p:sp>
      <p:cxnSp>
        <p:nvCxnSpPr>
          <p:cNvPr id="239" name="Google Shape;239;p15"/>
          <p:cNvCxnSpPr>
            <a:stCxn id="240" idx="4"/>
            <a:endCxn id="241" idx="0"/>
          </p:cNvCxnSpPr>
          <p:nvPr/>
        </p:nvCxnSpPr>
        <p:spPr>
          <a:xfrm>
            <a:off x="7033838" y="1791601"/>
            <a:ext cx="0" cy="4908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2" name="Google Shape;242;p15"/>
          <p:cNvCxnSpPr>
            <a:stCxn id="241" idx="4"/>
            <a:endCxn id="243" idx="0"/>
          </p:cNvCxnSpPr>
          <p:nvPr/>
        </p:nvCxnSpPr>
        <p:spPr>
          <a:xfrm>
            <a:off x="7033854" y="2633872"/>
            <a:ext cx="0" cy="4908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4" name="Google Shape;244;p15"/>
          <p:cNvCxnSpPr>
            <a:stCxn id="243" idx="4"/>
            <a:endCxn id="245" idx="0"/>
          </p:cNvCxnSpPr>
          <p:nvPr/>
        </p:nvCxnSpPr>
        <p:spPr>
          <a:xfrm>
            <a:off x="7033854" y="3476142"/>
            <a:ext cx="0" cy="4908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46" name="Google Shape;246;p15"/>
          <p:cNvSpPr txBox="1">
            <a:spLocks noGrp="1"/>
          </p:cNvSpPr>
          <p:nvPr>
            <p:ph type="subTitle" idx="1"/>
          </p:nvPr>
        </p:nvSpPr>
        <p:spPr>
          <a:xfrm>
            <a:off x="7326063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ru">
                <a:solidFill>
                  <a:schemeClr val="lt2"/>
                </a:solidFill>
              </a:rPr>
              <a:t>Будущий этап</a:t>
            </a:r>
            <a:endParaRPr>
              <a:solidFill>
                <a:schemeClr val="lt2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lt2"/>
              </a:solidFill>
            </a:endParaRPr>
          </a:p>
        </p:txBody>
      </p:sp>
      <p:sp>
        <p:nvSpPr>
          <p:cNvPr id="240" name="Google Shape;240;p15"/>
          <p:cNvSpPr/>
          <p:nvPr/>
        </p:nvSpPr>
        <p:spPr>
          <a:xfrm>
            <a:off x="6858038" y="1440001"/>
            <a:ext cx="351600" cy="3516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ru" sz="1000" b="0" i="0" u="none" strike="noStrike" cap="non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13</a:t>
            </a:r>
            <a:endParaRPr sz="1000" b="0" i="0" u="none" strike="noStrike" cap="none">
              <a:solidFill>
                <a:schemeClr val="lt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41" name="Google Shape;241;p15"/>
          <p:cNvSpPr/>
          <p:nvPr/>
        </p:nvSpPr>
        <p:spPr>
          <a:xfrm>
            <a:off x="6858054" y="2282272"/>
            <a:ext cx="351600" cy="3516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ru" sz="1000" b="0" i="0" u="none" strike="noStrike" cap="non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14</a:t>
            </a:r>
            <a:endParaRPr sz="1000" b="0" i="0" u="none" strike="noStrike" cap="none">
              <a:solidFill>
                <a:schemeClr val="lt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43" name="Google Shape;243;p15"/>
          <p:cNvSpPr/>
          <p:nvPr/>
        </p:nvSpPr>
        <p:spPr>
          <a:xfrm>
            <a:off x="6858054" y="3124542"/>
            <a:ext cx="351600" cy="3516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ru" sz="1000" b="0" i="0" u="none" strike="noStrike" cap="non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15</a:t>
            </a:r>
            <a:endParaRPr sz="1000" b="0" i="0" u="none" strike="noStrike" cap="none">
              <a:solidFill>
                <a:schemeClr val="lt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45" name="Google Shape;245;p15"/>
          <p:cNvSpPr/>
          <p:nvPr/>
        </p:nvSpPr>
        <p:spPr>
          <a:xfrm>
            <a:off x="6858051" y="3966813"/>
            <a:ext cx="351600" cy="3516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ru" sz="1000" b="0" i="0" u="none" strike="noStrike" cap="non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16</a:t>
            </a:r>
            <a:endParaRPr sz="1000" b="0" i="0" u="none" strike="noStrike" cap="none">
              <a:solidFill>
                <a:schemeClr val="lt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47" name="Google Shape;247;p15"/>
          <p:cNvSpPr txBox="1">
            <a:spLocks noGrp="1"/>
          </p:cNvSpPr>
          <p:nvPr>
            <p:ph type="subTitle" idx="2"/>
          </p:nvPr>
        </p:nvSpPr>
        <p:spPr>
          <a:xfrm>
            <a:off x="7326063" y="2288875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ru">
                <a:solidFill>
                  <a:schemeClr val="lt2"/>
                </a:solidFill>
              </a:rPr>
              <a:t>Будущий этап</a:t>
            </a:r>
            <a:endParaRPr>
              <a:solidFill>
                <a:schemeClr val="lt2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lt2"/>
              </a:solidFill>
            </a:endParaRPr>
          </a:p>
        </p:txBody>
      </p:sp>
      <p:sp>
        <p:nvSpPr>
          <p:cNvPr id="248" name="Google Shape;248;p15"/>
          <p:cNvSpPr txBox="1">
            <a:spLocks noGrp="1"/>
          </p:cNvSpPr>
          <p:nvPr>
            <p:ph type="subTitle" idx="3"/>
          </p:nvPr>
        </p:nvSpPr>
        <p:spPr>
          <a:xfrm>
            <a:off x="7326063" y="3124438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ru">
                <a:solidFill>
                  <a:schemeClr val="lt2"/>
                </a:solidFill>
              </a:rPr>
              <a:t>Будущий этап</a:t>
            </a:r>
            <a:endParaRPr>
              <a:solidFill>
                <a:schemeClr val="lt2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lt2"/>
              </a:solidFill>
            </a:endParaRPr>
          </a:p>
        </p:txBody>
      </p:sp>
      <p:sp>
        <p:nvSpPr>
          <p:cNvPr id="249" name="Google Shape;249;p15"/>
          <p:cNvSpPr txBox="1">
            <a:spLocks noGrp="1"/>
          </p:cNvSpPr>
          <p:nvPr>
            <p:ph type="subTitle" idx="4"/>
          </p:nvPr>
        </p:nvSpPr>
        <p:spPr>
          <a:xfrm>
            <a:off x="7326063" y="3973425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ru">
                <a:solidFill>
                  <a:schemeClr val="lt2"/>
                </a:solidFill>
              </a:rPr>
              <a:t>Будущий этап</a:t>
            </a:r>
            <a:endParaRPr>
              <a:solidFill>
                <a:schemeClr val="lt2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4" name="Google Shape;254;p16"/>
          <p:cNvCxnSpPr>
            <a:stCxn id="255" idx="6"/>
            <a:endCxn id="256" idx="2"/>
          </p:cNvCxnSpPr>
          <p:nvPr/>
        </p:nvCxnSpPr>
        <p:spPr>
          <a:xfrm>
            <a:off x="2997591" y="1615797"/>
            <a:ext cx="1750200" cy="30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57" name="Google Shape;257;p16"/>
          <p:cNvCxnSpPr>
            <a:stCxn id="256" idx="6"/>
            <a:endCxn id="258" idx="2"/>
          </p:cNvCxnSpPr>
          <p:nvPr/>
        </p:nvCxnSpPr>
        <p:spPr>
          <a:xfrm>
            <a:off x="5099416" y="1618942"/>
            <a:ext cx="17502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59" name="Google Shape;259;p16"/>
          <p:cNvCxnSpPr>
            <a:stCxn id="260" idx="6"/>
            <a:endCxn id="261" idx="2"/>
          </p:cNvCxnSpPr>
          <p:nvPr/>
        </p:nvCxnSpPr>
        <p:spPr>
          <a:xfrm>
            <a:off x="891566" y="2694680"/>
            <a:ext cx="17502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62" name="Google Shape;262;p16"/>
          <p:cNvCxnSpPr>
            <a:stCxn id="258" idx="6"/>
          </p:cNvCxnSpPr>
          <p:nvPr/>
        </p:nvCxnSpPr>
        <p:spPr>
          <a:xfrm>
            <a:off x="7201241" y="1618942"/>
            <a:ext cx="19743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63" name="Google Shape;263;p16"/>
          <p:cNvCxnSpPr>
            <a:endCxn id="260" idx="2"/>
          </p:cNvCxnSpPr>
          <p:nvPr/>
        </p:nvCxnSpPr>
        <p:spPr>
          <a:xfrm>
            <a:off x="-34" y="2694680"/>
            <a:ext cx="540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64" name="Google Shape;264;p16"/>
          <p:cNvCxnSpPr>
            <a:stCxn id="261" idx="6"/>
            <a:endCxn id="265" idx="2"/>
          </p:cNvCxnSpPr>
          <p:nvPr/>
        </p:nvCxnSpPr>
        <p:spPr>
          <a:xfrm>
            <a:off x="2993391" y="2694680"/>
            <a:ext cx="17565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66" name="Google Shape;266;p16"/>
          <p:cNvCxnSpPr>
            <a:stCxn id="265" idx="6"/>
            <a:endCxn id="267" idx="2"/>
          </p:cNvCxnSpPr>
          <p:nvPr/>
        </p:nvCxnSpPr>
        <p:spPr>
          <a:xfrm>
            <a:off x="5101504" y="2694680"/>
            <a:ext cx="17565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68" name="Google Shape;268;p16"/>
          <p:cNvCxnSpPr>
            <a:stCxn id="267" idx="6"/>
          </p:cNvCxnSpPr>
          <p:nvPr/>
        </p:nvCxnSpPr>
        <p:spPr>
          <a:xfrm>
            <a:off x="7209616" y="2694680"/>
            <a:ext cx="1959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69" name="Google Shape;269;p16"/>
          <p:cNvCxnSpPr>
            <a:stCxn id="270" idx="6"/>
            <a:endCxn id="271" idx="2"/>
          </p:cNvCxnSpPr>
          <p:nvPr/>
        </p:nvCxnSpPr>
        <p:spPr>
          <a:xfrm>
            <a:off x="891566" y="3770405"/>
            <a:ext cx="17502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72" name="Google Shape;272;p16"/>
          <p:cNvCxnSpPr>
            <a:endCxn id="270" idx="2"/>
          </p:cNvCxnSpPr>
          <p:nvPr/>
        </p:nvCxnSpPr>
        <p:spPr>
          <a:xfrm>
            <a:off x="-34" y="3770405"/>
            <a:ext cx="540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73" name="Google Shape;273;p16"/>
          <p:cNvCxnSpPr>
            <a:stCxn id="271" idx="6"/>
            <a:endCxn id="274" idx="2"/>
          </p:cNvCxnSpPr>
          <p:nvPr/>
        </p:nvCxnSpPr>
        <p:spPr>
          <a:xfrm>
            <a:off x="2993391" y="3770405"/>
            <a:ext cx="17565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75" name="Google Shape;275;p16"/>
          <p:cNvCxnSpPr>
            <a:stCxn id="274" idx="6"/>
            <a:endCxn id="276" idx="2"/>
          </p:cNvCxnSpPr>
          <p:nvPr/>
        </p:nvCxnSpPr>
        <p:spPr>
          <a:xfrm>
            <a:off x="5101504" y="3770405"/>
            <a:ext cx="17565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77" name="Google Shape;277;p16"/>
          <p:cNvCxnSpPr>
            <a:stCxn id="276" idx="6"/>
          </p:cNvCxnSpPr>
          <p:nvPr/>
        </p:nvCxnSpPr>
        <p:spPr>
          <a:xfrm>
            <a:off x="7209616" y="3770405"/>
            <a:ext cx="1959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78" name="Google Shape;278;p16"/>
          <p:cNvCxnSpPr>
            <a:stCxn id="279" idx="6"/>
            <a:endCxn id="255" idx="2"/>
          </p:cNvCxnSpPr>
          <p:nvPr/>
        </p:nvCxnSpPr>
        <p:spPr>
          <a:xfrm>
            <a:off x="891575" y="1615801"/>
            <a:ext cx="17544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80" name="Google Shape;280;p16"/>
          <p:cNvSpPr txBox="1">
            <a:spLocks noGrp="1"/>
          </p:cNvSpPr>
          <p:nvPr>
            <p:ph type="subTitle" idx="1"/>
          </p:nvPr>
        </p:nvSpPr>
        <p:spPr>
          <a:xfrm>
            <a:off x="540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Пройденный этап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endParaRPr/>
          </a:p>
        </p:txBody>
      </p:sp>
      <p:sp>
        <p:nvSpPr>
          <p:cNvPr id="279" name="Google Shape;279;p16"/>
          <p:cNvSpPr/>
          <p:nvPr/>
        </p:nvSpPr>
        <p:spPr>
          <a:xfrm>
            <a:off x="539975" y="1440001"/>
            <a:ext cx="351600" cy="351600"/>
          </a:xfrm>
          <a:prstGeom prst="ellipse">
            <a:avLst/>
          </a:prstGeom>
          <a:solidFill>
            <a:schemeClr val="accent2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ru" sz="1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1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p16"/>
          <p:cNvSpPr/>
          <p:nvPr/>
        </p:nvSpPr>
        <p:spPr>
          <a:xfrm>
            <a:off x="2645991" y="1439997"/>
            <a:ext cx="351600" cy="351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ru" sz="1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1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16"/>
          <p:cNvSpPr/>
          <p:nvPr/>
        </p:nvSpPr>
        <p:spPr>
          <a:xfrm>
            <a:off x="4747816" y="1443142"/>
            <a:ext cx="351600" cy="3516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ru" sz="10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sz="1000" b="1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Google Shape;258;p16"/>
          <p:cNvSpPr/>
          <p:nvPr/>
        </p:nvSpPr>
        <p:spPr>
          <a:xfrm>
            <a:off x="6849641" y="1443142"/>
            <a:ext cx="351600" cy="3516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ru" sz="10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sz="1000" b="1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p16"/>
          <p:cNvSpPr/>
          <p:nvPr/>
        </p:nvSpPr>
        <p:spPr>
          <a:xfrm>
            <a:off x="539966" y="2518880"/>
            <a:ext cx="351600" cy="3516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ru" sz="10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sz="1000" b="1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p16"/>
          <p:cNvSpPr/>
          <p:nvPr/>
        </p:nvSpPr>
        <p:spPr>
          <a:xfrm>
            <a:off x="2641791" y="2518880"/>
            <a:ext cx="351600" cy="3516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ru" sz="10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6</a:t>
            </a:r>
            <a:endParaRPr sz="1000" b="1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16"/>
          <p:cNvSpPr/>
          <p:nvPr/>
        </p:nvSpPr>
        <p:spPr>
          <a:xfrm>
            <a:off x="4749904" y="2518880"/>
            <a:ext cx="351600" cy="3516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ru" sz="10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7</a:t>
            </a:r>
            <a:endParaRPr sz="1000" b="1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16"/>
          <p:cNvSpPr/>
          <p:nvPr/>
        </p:nvSpPr>
        <p:spPr>
          <a:xfrm>
            <a:off x="6858016" y="2518880"/>
            <a:ext cx="351600" cy="3516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ru" sz="10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8</a:t>
            </a:r>
            <a:endParaRPr sz="1000" b="1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Google Shape;270;p16"/>
          <p:cNvSpPr/>
          <p:nvPr/>
        </p:nvSpPr>
        <p:spPr>
          <a:xfrm>
            <a:off x="539966" y="3594605"/>
            <a:ext cx="351600" cy="3516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ru" sz="10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9</a:t>
            </a:r>
            <a:endParaRPr sz="1000" b="1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p16"/>
          <p:cNvSpPr/>
          <p:nvPr/>
        </p:nvSpPr>
        <p:spPr>
          <a:xfrm>
            <a:off x="2641791" y="3594605"/>
            <a:ext cx="351600" cy="3516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ru" sz="10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10</a:t>
            </a:r>
            <a:endParaRPr sz="1000" b="1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16"/>
          <p:cNvSpPr/>
          <p:nvPr/>
        </p:nvSpPr>
        <p:spPr>
          <a:xfrm>
            <a:off x="4749904" y="3594605"/>
            <a:ext cx="351600" cy="3516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ru" sz="10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11</a:t>
            </a:r>
            <a:endParaRPr sz="1000" b="1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16"/>
          <p:cNvSpPr/>
          <p:nvPr/>
        </p:nvSpPr>
        <p:spPr>
          <a:xfrm>
            <a:off x="6858016" y="3594605"/>
            <a:ext cx="351600" cy="3516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ru" sz="10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12</a:t>
            </a:r>
            <a:endParaRPr sz="1000" b="1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16"/>
          <p:cNvSpPr txBox="1">
            <a:spLocks noGrp="1"/>
          </p:cNvSpPr>
          <p:nvPr>
            <p:ph type="subTitle" idx="2"/>
          </p:nvPr>
        </p:nvSpPr>
        <p:spPr>
          <a:xfrm>
            <a:off x="540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lt2"/>
                </a:solidFill>
              </a:rPr>
              <a:t>Будущий этап</a:t>
            </a:r>
            <a:endParaRPr>
              <a:solidFill>
                <a:schemeClr val="lt2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endParaRPr>
              <a:solidFill>
                <a:schemeClr val="lt2"/>
              </a:solidFill>
            </a:endParaRPr>
          </a:p>
        </p:txBody>
      </p:sp>
      <p:sp>
        <p:nvSpPr>
          <p:cNvPr id="282" name="Google Shape;282;p16"/>
          <p:cNvSpPr txBox="1">
            <a:spLocks noGrp="1"/>
          </p:cNvSpPr>
          <p:nvPr>
            <p:ph type="subTitle" idx="3"/>
          </p:nvPr>
        </p:nvSpPr>
        <p:spPr>
          <a:xfrm>
            <a:off x="540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lt2"/>
                </a:solidFill>
              </a:rPr>
              <a:t>Будущий этап</a:t>
            </a:r>
            <a:endParaRPr>
              <a:solidFill>
                <a:schemeClr val="lt2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endParaRPr>
              <a:solidFill>
                <a:schemeClr val="lt2"/>
              </a:solidFill>
            </a:endParaRPr>
          </a:p>
        </p:txBody>
      </p:sp>
      <p:sp>
        <p:nvSpPr>
          <p:cNvPr id="283" name="Google Shape;283;p16"/>
          <p:cNvSpPr txBox="1">
            <a:spLocks noGrp="1"/>
          </p:cNvSpPr>
          <p:nvPr>
            <p:ph type="subTitle" idx="4"/>
          </p:nvPr>
        </p:nvSpPr>
        <p:spPr>
          <a:xfrm>
            <a:off x="2646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Текущий этап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endParaRPr/>
          </a:p>
        </p:txBody>
      </p:sp>
      <p:sp>
        <p:nvSpPr>
          <p:cNvPr id="284" name="Google Shape;284;p16"/>
          <p:cNvSpPr txBox="1">
            <a:spLocks noGrp="1"/>
          </p:cNvSpPr>
          <p:nvPr>
            <p:ph type="subTitle" idx="5"/>
          </p:nvPr>
        </p:nvSpPr>
        <p:spPr>
          <a:xfrm>
            <a:off x="2646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lt2"/>
                </a:solidFill>
              </a:rPr>
              <a:t>Будущий этап</a:t>
            </a:r>
            <a:endParaRPr>
              <a:solidFill>
                <a:schemeClr val="lt2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endParaRPr>
              <a:solidFill>
                <a:schemeClr val="lt2"/>
              </a:solidFill>
            </a:endParaRPr>
          </a:p>
        </p:txBody>
      </p:sp>
      <p:sp>
        <p:nvSpPr>
          <p:cNvPr id="285" name="Google Shape;285;p16"/>
          <p:cNvSpPr txBox="1">
            <a:spLocks noGrp="1"/>
          </p:cNvSpPr>
          <p:nvPr>
            <p:ph type="subTitle" idx="6"/>
          </p:nvPr>
        </p:nvSpPr>
        <p:spPr>
          <a:xfrm>
            <a:off x="2646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lt2"/>
                </a:solidFill>
              </a:rPr>
              <a:t>Будущий этап</a:t>
            </a:r>
            <a:endParaRPr>
              <a:solidFill>
                <a:schemeClr val="lt2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endParaRPr>
              <a:solidFill>
                <a:schemeClr val="lt2"/>
              </a:solidFill>
            </a:endParaRPr>
          </a:p>
        </p:txBody>
      </p:sp>
      <p:sp>
        <p:nvSpPr>
          <p:cNvPr id="286" name="Google Shape;286;p16"/>
          <p:cNvSpPr txBox="1">
            <a:spLocks noGrp="1"/>
          </p:cNvSpPr>
          <p:nvPr>
            <p:ph type="subTitle" idx="7"/>
          </p:nvPr>
        </p:nvSpPr>
        <p:spPr>
          <a:xfrm>
            <a:off x="4752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lt2"/>
                </a:solidFill>
              </a:rPr>
              <a:t>Будущий этап</a:t>
            </a:r>
            <a:endParaRPr>
              <a:solidFill>
                <a:schemeClr val="lt2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endParaRPr>
              <a:solidFill>
                <a:schemeClr val="lt2"/>
              </a:solidFill>
            </a:endParaRPr>
          </a:p>
        </p:txBody>
      </p:sp>
      <p:sp>
        <p:nvSpPr>
          <p:cNvPr id="287" name="Google Shape;287;p16"/>
          <p:cNvSpPr txBox="1">
            <a:spLocks noGrp="1"/>
          </p:cNvSpPr>
          <p:nvPr>
            <p:ph type="subTitle" idx="8"/>
          </p:nvPr>
        </p:nvSpPr>
        <p:spPr>
          <a:xfrm>
            <a:off x="4752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lt2"/>
                </a:solidFill>
              </a:rPr>
              <a:t>Будущий этап</a:t>
            </a:r>
            <a:endParaRPr>
              <a:solidFill>
                <a:schemeClr val="lt2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endParaRPr>
              <a:solidFill>
                <a:schemeClr val="lt2"/>
              </a:solidFill>
            </a:endParaRPr>
          </a:p>
        </p:txBody>
      </p:sp>
      <p:sp>
        <p:nvSpPr>
          <p:cNvPr id="288" name="Google Shape;288;p16"/>
          <p:cNvSpPr txBox="1">
            <a:spLocks noGrp="1"/>
          </p:cNvSpPr>
          <p:nvPr>
            <p:ph type="subTitle" idx="9"/>
          </p:nvPr>
        </p:nvSpPr>
        <p:spPr>
          <a:xfrm>
            <a:off x="4752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lt2"/>
                </a:solidFill>
              </a:rPr>
              <a:t>Будущий этап</a:t>
            </a:r>
            <a:endParaRPr>
              <a:solidFill>
                <a:schemeClr val="lt2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endParaRPr>
              <a:solidFill>
                <a:schemeClr val="lt2"/>
              </a:solidFill>
            </a:endParaRPr>
          </a:p>
        </p:txBody>
      </p:sp>
      <p:sp>
        <p:nvSpPr>
          <p:cNvPr id="289" name="Google Shape;289;p16"/>
          <p:cNvSpPr txBox="1">
            <a:spLocks noGrp="1"/>
          </p:cNvSpPr>
          <p:nvPr>
            <p:ph type="subTitle" idx="13"/>
          </p:nvPr>
        </p:nvSpPr>
        <p:spPr>
          <a:xfrm>
            <a:off x="6858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lt2"/>
                </a:solidFill>
              </a:rPr>
              <a:t>Будущий этап</a:t>
            </a:r>
            <a:endParaRPr>
              <a:solidFill>
                <a:schemeClr val="lt2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endParaRPr>
              <a:solidFill>
                <a:schemeClr val="lt2"/>
              </a:solidFill>
            </a:endParaRPr>
          </a:p>
        </p:txBody>
      </p:sp>
      <p:sp>
        <p:nvSpPr>
          <p:cNvPr id="290" name="Google Shape;290;p16"/>
          <p:cNvSpPr txBox="1">
            <a:spLocks noGrp="1"/>
          </p:cNvSpPr>
          <p:nvPr>
            <p:ph type="subTitle" idx="14"/>
          </p:nvPr>
        </p:nvSpPr>
        <p:spPr>
          <a:xfrm>
            <a:off x="6858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lt2"/>
                </a:solidFill>
              </a:rPr>
              <a:t>Будущий этап</a:t>
            </a:r>
            <a:endParaRPr>
              <a:solidFill>
                <a:schemeClr val="lt2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endParaRPr>
              <a:solidFill>
                <a:schemeClr val="lt2"/>
              </a:solidFill>
            </a:endParaRPr>
          </a:p>
        </p:txBody>
      </p:sp>
      <p:sp>
        <p:nvSpPr>
          <p:cNvPr id="291" name="Google Shape;291;p16"/>
          <p:cNvSpPr txBox="1">
            <a:spLocks noGrp="1"/>
          </p:cNvSpPr>
          <p:nvPr>
            <p:ph type="subTitle" idx="15"/>
          </p:nvPr>
        </p:nvSpPr>
        <p:spPr>
          <a:xfrm>
            <a:off x="6858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lt2"/>
                </a:solidFill>
              </a:rPr>
              <a:t>Будущий этап</a:t>
            </a:r>
            <a:endParaRPr>
              <a:solidFill>
                <a:schemeClr val="lt2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endParaRPr>
              <a:solidFill>
                <a:schemeClr val="lt2"/>
              </a:solidFill>
            </a:endParaRPr>
          </a:p>
        </p:txBody>
      </p:sp>
      <p:sp>
        <p:nvSpPr>
          <p:cNvPr id="292" name="Google Shape;292;p16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"/>
              <a:t>План проекта (горизонтальный)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17"/>
          <p:cNvSpPr txBox="1"/>
          <p:nvPr/>
        </p:nvSpPr>
        <p:spPr>
          <a:xfrm>
            <a:off x="540000" y="2240300"/>
            <a:ext cx="1739400" cy="49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" sz="1200" b="1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Заголовок 1</a:t>
            </a:r>
            <a:endParaRPr sz="1200" b="0" i="0" u="none" strike="noStrike" cap="non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" sz="12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Описание пункта. </a:t>
            </a:r>
            <a:endParaRPr sz="1200" b="0" i="0" u="none" strike="noStrike" cap="non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98" name="Google Shape;298;p17"/>
          <p:cNvSpPr txBox="1"/>
          <p:nvPr/>
        </p:nvSpPr>
        <p:spPr>
          <a:xfrm>
            <a:off x="6161750" y="2240300"/>
            <a:ext cx="1739400" cy="49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" sz="1200" b="1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Заголовок 3</a:t>
            </a:r>
            <a:endParaRPr sz="1200" b="0" i="0" u="none" strike="noStrike" cap="non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Описание пункта. </a:t>
            </a:r>
            <a:endParaRPr sz="1200" b="0" i="0" u="none" strike="noStrike" cap="non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299" name="Google Shape;299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8761" y="1620000"/>
            <a:ext cx="451800" cy="45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50886" y="1620000"/>
            <a:ext cx="451800" cy="45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61761" y="1620000"/>
            <a:ext cx="451800" cy="451800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17"/>
          <p:cNvSpPr txBox="1">
            <a:spLocks noGrp="1"/>
          </p:cNvSpPr>
          <p:nvPr>
            <p:ph type="title"/>
          </p:nvPr>
        </p:nvSpPr>
        <p:spPr>
          <a:xfrm>
            <a:off x="548750" y="720000"/>
            <a:ext cx="8064000" cy="55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b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ru" sz="18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Заголовок </a:t>
            </a:r>
            <a:endParaRPr sz="1800" b="0" i="0" u="none" strike="noStrike" cap="none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ru" sz="18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(сравнение/перечисление)</a:t>
            </a:r>
            <a:endParaRPr sz="1800" b="0" i="0" u="none" strike="noStrike" cap="none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03" name="Google Shape;303;p17"/>
          <p:cNvSpPr txBox="1"/>
          <p:nvPr/>
        </p:nvSpPr>
        <p:spPr>
          <a:xfrm>
            <a:off x="3350875" y="2240288"/>
            <a:ext cx="2451000" cy="49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" sz="1200" b="1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Заголовок 1</a:t>
            </a:r>
            <a:endParaRPr sz="1200" b="0" i="0" u="none" strike="noStrike" cap="non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Описание пункта. 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18"/>
          <p:cNvSpPr txBox="1"/>
          <p:nvPr/>
        </p:nvSpPr>
        <p:spPr>
          <a:xfrm>
            <a:off x="545975" y="1620000"/>
            <a:ext cx="1746000" cy="49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" sz="1200" b="1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Заголовок 1</a:t>
            </a:r>
            <a:endParaRPr sz="1200" b="1" i="0" u="none" strike="noStrike" cap="non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" sz="12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Описание пункта.</a:t>
            </a:r>
            <a:endParaRPr sz="1200" b="0" i="0" u="none" strike="noStrike" cap="non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09" name="Google Shape;309;p18"/>
          <p:cNvSpPr txBox="1"/>
          <p:nvPr/>
        </p:nvSpPr>
        <p:spPr>
          <a:xfrm>
            <a:off x="2646000" y="1620000"/>
            <a:ext cx="1746000" cy="157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889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" sz="1200" b="1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Заголовок 2</a:t>
            </a:r>
            <a:endParaRPr sz="1200" b="1" i="0" u="none" strike="noStrike" cap="non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889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" sz="12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Можно добавить список. Например, </a:t>
            </a:r>
            <a:br>
              <a:rPr lang="ru" sz="12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lang="ru" sz="12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вот так:</a:t>
            </a:r>
            <a:endParaRPr sz="1200" b="0" i="0" u="none" strike="noStrike" cap="non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203200" marR="0" lvl="0" indent="-177800" algn="l" rtl="0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IBM Plex Sans"/>
              <a:buChar char="✔"/>
            </a:pPr>
            <a:r>
              <a:rPr lang="ru" sz="12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пункт 1;</a:t>
            </a:r>
            <a:endParaRPr sz="1200" b="0" i="0" u="none" strike="noStrike" cap="non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203200" marR="0" lvl="0" indent="-177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IBM Plex Sans"/>
              <a:buChar char="✔"/>
            </a:pPr>
            <a:r>
              <a:rPr lang="ru" sz="12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пункт 2;</a:t>
            </a:r>
            <a:endParaRPr sz="1200" b="0" i="0" u="none" strike="noStrike" cap="non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203200" marR="0" lvl="0" indent="-177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IBM Plex Sans"/>
              <a:buChar char="✔"/>
            </a:pPr>
            <a:r>
              <a:rPr lang="ru" sz="12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пункт 3.</a:t>
            </a:r>
            <a:endParaRPr sz="1200" b="0" i="0" u="none" strike="noStrike" cap="non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10" name="Google Shape;310;p18"/>
          <p:cNvSpPr txBox="1"/>
          <p:nvPr/>
        </p:nvSpPr>
        <p:spPr>
          <a:xfrm>
            <a:off x="4746025" y="1620000"/>
            <a:ext cx="1746000" cy="49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" sz="1200" b="1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Заголовок 3</a:t>
            </a:r>
            <a:endParaRPr sz="1200" b="1" i="0" u="none" strike="noStrike" cap="non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Описание пункта.</a:t>
            </a:r>
            <a:endParaRPr sz="1200" b="0" i="0" u="none" strike="noStrike" cap="none">
              <a:solidFill>
                <a:schemeClr val="accen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11" name="Google Shape;311;p18"/>
          <p:cNvSpPr txBox="1">
            <a:spLocks noGrp="1"/>
          </p:cNvSpPr>
          <p:nvPr>
            <p:ph type="title"/>
          </p:nvPr>
        </p:nvSpPr>
        <p:spPr>
          <a:xfrm>
            <a:off x="548750" y="720000"/>
            <a:ext cx="8064000" cy="55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b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ru" sz="18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Заголовок </a:t>
            </a:r>
            <a:endParaRPr sz="1800" b="0" i="0" u="none" strike="noStrike" cap="none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ru" sz="18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(сравнение/перечисление)</a:t>
            </a:r>
            <a:endParaRPr sz="1800" b="0" i="0" u="none" strike="noStrike" cap="none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12" name="Google Shape;312;p18"/>
          <p:cNvSpPr txBox="1"/>
          <p:nvPr/>
        </p:nvSpPr>
        <p:spPr>
          <a:xfrm>
            <a:off x="6858000" y="1620000"/>
            <a:ext cx="1746000" cy="49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" sz="1200" b="1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Заголовок 4</a:t>
            </a:r>
            <a:endParaRPr sz="1200" b="1" i="0" u="none" strike="noStrike" cap="non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Описание пункта.</a:t>
            </a:r>
            <a:endParaRPr sz="1200" b="0" i="0" u="none" strike="noStrike" cap="none">
              <a:solidFill>
                <a:schemeClr val="accen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2CC"/>
        </a:solidFill>
        <a:effectLst/>
      </p:bgPr>
    </p:bg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57cefe0742_0_8"/>
          <p:cNvSpPr txBox="1"/>
          <p:nvPr/>
        </p:nvSpPr>
        <p:spPr>
          <a:xfrm>
            <a:off x="540000" y="720000"/>
            <a:ext cx="7920000" cy="31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ru" sz="2400">
                <a:solidFill>
                  <a:schemeClr val="accent4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Для выполнения задания следуйте инструкции:</a:t>
            </a:r>
            <a:endParaRPr sz="2400">
              <a:solidFill>
                <a:schemeClr val="accent4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IBM Plex Sans SemiBold"/>
              <a:buAutoNum type="arabicPeriod"/>
            </a:pPr>
            <a:r>
              <a:rPr lang="ru" sz="2400">
                <a:solidFill>
                  <a:schemeClr val="accent4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Скачайте шаблон презентации. </a:t>
            </a:r>
            <a:endParaRPr sz="2400">
              <a:solidFill>
                <a:schemeClr val="accent4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IBM Plex Sans SemiBold"/>
              <a:buAutoNum type="arabicPeriod"/>
            </a:pPr>
            <a:r>
              <a:rPr lang="ru" sz="2400">
                <a:solidFill>
                  <a:schemeClr val="accent4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Выберите 10 слайдов в шаблоне, лишние удалите. </a:t>
            </a:r>
            <a:endParaRPr sz="2400">
              <a:solidFill>
                <a:schemeClr val="accent4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IBM Plex Sans SemiBold"/>
              <a:buAutoNum type="arabicPeriod"/>
            </a:pPr>
            <a:r>
              <a:rPr lang="ru" sz="2400">
                <a:solidFill>
                  <a:schemeClr val="accent4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Опишите этапы работы над проектом: с графиками, промежуточными результатами и комментариями. </a:t>
            </a:r>
            <a:endParaRPr sz="2400">
              <a:solidFill>
                <a:schemeClr val="accent4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ru" sz="2400">
                <a:solidFill>
                  <a:schemeClr val="accent4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4. Презентацию сохраните в PDF.</a:t>
            </a:r>
            <a:endParaRPr sz="2400" b="0" i="0" u="none" strike="noStrike" cap="none">
              <a:solidFill>
                <a:schemeClr val="accent4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19"/>
          <p:cNvSpPr txBox="1">
            <a:spLocks noGrp="1"/>
          </p:cNvSpPr>
          <p:nvPr>
            <p:ph type="subTitle" idx="1"/>
          </p:nvPr>
        </p:nvSpPr>
        <p:spPr>
          <a:xfrm>
            <a:off x="540000" y="126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  <a:highlight>
                  <a:schemeClr val="lt1"/>
                </a:highlight>
              </a:rPr>
              <a:t>Введите текст</a:t>
            </a:r>
            <a:endParaRPr/>
          </a:p>
        </p:txBody>
      </p:sp>
      <p:sp>
        <p:nvSpPr>
          <p:cNvPr id="318" name="Google Shape;318;p19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2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>
                <a:solidFill>
                  <a:schemeClr val="dk1"/>
                </a:solidFill>
              </a:rPr>
              <a:t>З</a:t>
            </a:r>
            <a:r>
              <a:rPr lang="ru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аголовок</a:t>
            </a:r>
            <a:endParaRPr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20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2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Заголовок. Два столбца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24" name="Google Shape;324;p20"/>
          <p:cNvSpPr txBox="1">
            <a:spLocks noGrp="1"/>
          </p:cNvSpPr>
          <p:nvPr>
            <p:ph type="subTitle" idx="1"/>
          </p:nvPr>
        </p:nvSpPr>
        <p:spPr>
          <a:xfrm>
            <a:off x="540000" y="1260000"/>
            <a:ext cx="38520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ru">
                <a:solidFill>
                  <a:schemeClr val="dk1"/>
                </a:solidFill>
                <a:highlight>
                  <a:schemeClr val="lt1"/>
                </a:highlight>
              </a:rPr>
              <a:t>Введите текст</a:t>
            </a:r>
            <a:endParaRPr/>
          </a:p>
        </p:txBody>
      </p:sp>
      <p:sp>
        <p:nvSpPr>
          <p:cNvPr id="325" name="Google Shape;325;p20"/>
          <p:cNvSpPr txBox="1">
            <a:spLocks noGrp="1"/>
          </p:cNvSpPr>
          <p:nvPr>
            <p:ph type="subTitle" idx="3"/>
          </p:nvPr>
        </p:nvSpPr>
        <p:spPr>
          <a:xfrm>
            <a:off x="4752000" y="1260000"/>
            <a:ext cx="38520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  <a:highlight>
                  <a:schemeClr val="lt1"/>
                </a:highlight>
              </a:rPr>
              <a:t>Введите текст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21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5958000" cy="2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ru" sz="18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Заголовок в одну строку</a:t>
            </a:r>
            <a:endParaRPr sz="1800" b="0" i="0" u="none" strike="noStrike" cap="none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31" name="Google Shape;331;p21"/>
          <p:cNvSpPr txBox="1"/>
          <p:nvPr/>
        </p:nvSpPr>
        <p:spPr>
          <a:xfrm>
            <a:off x="540000" y="1168500"/>
            <a:ext cx="5958000" cy="15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5600" rIns="0" bIns="0" anchor="t" anchorCtr="0">
            <a:spAutoFit/>
          </a:bodyPr>
          <a:lstStyle/>
          <a:p>
            <a:pPr marL="410400" marR="0" lvl="0" indent="-306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84AE0"/>
              </a:buClr>
              <a:buSzPts val="1200"/>
              <a:buFont typeface="IBM Plex Sans SemiBold"/>
              <a:buChar char="💡"/>
            </a:pPr>
            <a:r>
              <a:rPr lang="ru" sz="12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Подзаголовок</a:t>
            </a:r>
            <a:br>
              <a:rPr lang="ru" sz="12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</a:br>
            <a:r>
              <a:rPr lang="ru"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Описание/пояснение.</a:t>
            </a:r>
            <a:endParaRPr sz="1200" b="0" i="0" u="none" strike="noStrike" cap="non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10400" marR="0" lvl="0" indent="-306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84AE0"/>
              </a:buClr>
              <a:buSzPts val="1200"/>
              <a:buFont typeface="IBM Plex Sans SemiBold"/>
              <a:buChar char="💡"/>
            </a:pPr>
            <a:r>
              <a:rPr lang="ru" sz="12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Подзаголовок</a:t>
            </a:r>
            <a:br>
              <a:rPr lang="ru" sz="12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</a:br>
            <a:r>
              <a:rPr lang="ru" sz="12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Описание/пояснение.</a:t>
            </a:r>
            <a:endParaRPr sz="1200" b="0" i="0" u="none" strike="noStrike" cap="non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10400" marR="0" lvl="0" indent="-23039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10400" marR="0" lvl="0" indent="-306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84AE0"/>
              </a:buClr>
              <a:buSzPts val="1200"/>
              <a:buFont typeface="IBM Plex Sans SemiBold"/>
              <a:buChar char="💡"/>
            </a:pPr>
            <a:r>
              <a:rPr lang="ru" sz="12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Подзаголовок</a:t>
            </a:r>
            <a:br>
              <a:rPr lang="ru" sz="12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</a:br>
            <a:r>
              <a:rPr lang="ru" sz="12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Описание/пояснение.</a:t>
            </a:r>
            <a:endParaRPr sz="1200" b="0" i="0" u="none" strike="noStrike" cap="non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22"/>
          <p:cNvSpPr txBox="1"/>
          <p:nvPr/>
        </p:nvSpPr>
        <p:spPr>
          <a:xfrm>
            <a:off x="541775" y="720000"/>
            <a:ext cx="3852000" cy="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" sz="18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Изображение и текст</a:t>
            </a:r>
            <a:endParaRPr sz="1800" b="0" i="0" u="none" strike="noStrike" cap="none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37" name="Google Shape;337;p22"/>
          <p:cNvSpPr txBox="1"/>
          <p:nvPr/>
        </p:nvSpPr>
        <p:spPr>
          <a:xfrm>
            <a:off x="541776" y="1260000"/>
            <a:ext cx="3852000" cy="40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70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" sz="1200" b="0" i="0" u="none" strike="noStrike" cap="none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rPr>
              <a:t>Описание к изображению. Здесь может быть </a:t>
            </a:r>
            <a:endParaRPr sz="1200" b="0" i="0" u="none" strike="noStrike" cap="none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" sz="1200" b="0" i="0" u="none" strike="noStrike" cap="none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просто текст или список.</a:t>
            </a:r>
            <a:endParaRPr sz="1200" b="0" i="0" u="none" strike="noStrike" cap="non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38" name="Google Shape;338;p22"/>
          <p:cNvSpPr txBox="1"/>
          <p:nvPr/>
        </p:nvSpPr>
        <p:spPr>
          <a:xfrm>
            <a:off x="541775" y="2001900"/>
            <a:ext cx="38520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marR="25400" lvl="0" indent="0" algn="l" rtl="0">
              <a:lnSpc>
                <a:spcPct val="115000"/>
              </a:lnSpc>
              <a:spcBef>
                <a:spcPts val="400"/>
              </a:spcBef>
              <a:spcAft>
                <a:spcPts val="100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9" name="Google Shape;339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78538" y="1106152"/>
            <a:ext cx="3558926" cy="2931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3"/>
          <p:cNvSpPr txBox="1">
            <a:spLocks noGrp="1"/>
          </p:cNvSpPr>
          <p:nvPr>
            <p:ph type="title"/>
          </p:nvPr>
        </p:nvSpPr>
        <p:spPr>
          <a:xfrm>
            <a:off x="540000" y="12957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ru"/>
              <a:t>Заголовок отбивки</a:t>
            </a:r>
            <a:endParaRPr/>
          </a:p>
        </p:txBody>
      </p:sp>
      <p:sp>
        <p:nvSpPr>
          <p:cNvPr id="345" name="Google Shape;345;p23"/>
          <p:cNvSpPr/>
          <p:nvPr/>
        </p:nvSpPr>
        <p:spPr>
          <a:xfrm>
            <a:off x="4452075" y="1148025"/>
            <a:ext cx="3964500" cy="31770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"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место для иллюстрации</a:t>
            </a:r>
            <a:endParaRPr sz="1400" b="0" i="0" u="none" strike="noStrike" cap="non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46" name="Google Shape;346;p23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24"/>
          <p:cNvSpPr txBox="1">
            <a:spLocks noGrp="1"/>
          </p:cNvSpPr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ru"/>
              <a:t>Заголовок отбивки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25"/>
          <p:cNvSpPr txBox="1">
            <a:spLocks noGrp="1"/>
          </p:cNvSpPr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ru"/>
              <a:t>Заголовок отбивки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26"/>
          <p:cNvSpPr txBox="1">
            <a:spLocks noGrp="1"/>
          </p:cNvSpPr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ru"/>
              <a:t>Заголовок отбивки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27"/>
          <p:cNvSpPr txBox="1"/>
          <p:nvPr/>
        </p:nvSpPr>
        <p:spPr>
          <a:xfrm>
            <a:off x="537447" y="720000"/>
            <a:ext cx="8064000" cy="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" sz="18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Скриншоты (визуал)</a:t>
            </a:r>
            <a:endParaRPr sz="1800" b="0" i="0" u="none" strike="noStrike" cap="none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67" name="Google Shape;367;p27"/>
          <p:cNvSpPr txBox="1"/>
          <p:nvPr/>
        </p:nvSpPr>
        <p:spPr>
          <a:xfrm>
            <a:off x="537450" y="2704475"/>
            <a:ext cx="1829100" cy="1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700" rIns="0" bIns="0" anchor="t" anchorCtr="0">
            <a:spAutoFit/>
          </a:bodyPr>
          <a:lstStyle/>
          <a:p>
            <a:pPr marL="0" marR="0" lvl="0" indent="0" algn="l" rtl="0">
              <a:lnSpc>
                <a:spcPct val="114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"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rPr>
              <a:t>Описание</a:t>
            </a:r>
            <a:endParaRPr sz="1000" b="0" i="0" u="none" strike="noStrike" cap="none">
              <a:solidFill>
                <a:schemeClr val="dk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68" name="Google Shape;368;p27"/>
          <p:cNvSpPr txBox="1"/>
          <p:nvPr/>
        </p:nvSpPr>
        <p:spPr>
          <a:xfrm>
            <a:off x="3470213" y="2704475"/>
            <a:ext cx="1829100" cy="1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700" rIns="0" bIns="0" anchor="t" anchorCtr="0">
            <a:spAutoFit/>
          </a:bodyPr>
          <a:lstStyle/>
          <a:p>
            <a:pPr marL="0" marR="0" lvl="0" indent="0" algn="l" rtl="0">
              <a:lnSpc>
                <a:spcPct val="114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"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rPr>
              <a:t>Описание</a:t>
            </a:r>
            <a:endParaRPr sz="1000" b="0" i="0" u="none" strike="noStrike" cap="none">
              <a:solidFill>
                <a:schemeClr val="dk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69" name="Google Shape;369;p27"/>
          <p:cNvSpPr txBox="1"/>
          <p:nvPr/>
        </p:nvSpPr>
        <p:spPr>
          <a:xfrm>
            <a:off x="6343975" y="2704475"/>
            <a:ext cx="1829100" cy="1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700" rIns="0" bIns="0" anchor="t" anchorCtr="0">
            <a:spAutoFit/>
          </a:bodyPr>
          <a:lstStyle/>
          <a:p>
            <a:pPr marL="0" marR="0" lvl="0" indent="0" algn="l" rtl="0">
              <a:lnSpc>
                <a:spcPct val="114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"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rPr>
              <a:t>Описание</a:t>
            </a:r>
            <a:endParaRPr sz="1000" b="0" i="0" u="none" strike="noStrike" cap="none">
              <a:solidFill>
                <a:schemeClr val="dk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70" name="Google Shape;370;p27"/>
          <p:cNvSpPr txBox="1"/>
          <p:nvPr/>
        </p:nvSpPr>
        <p:spPr>
          <a:xfrm>
            <a:off x="6343975" y="4507825"/>
            <a:ext cx="1829100" cy="1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700" rIns="0" bIns="0" anchor="t" anchorCtr="0">
            <a:spAutoFit/>
          </a:bodyPr>
          <a:lstStyle/>
          <a:p>
            <a:pPr marL="0" marR="0" lvl="0" indent="0" algn="l" rtl="0">
              <a:lnSpc>
                <a:spcPct val="114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"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rPr>
              <a:t>Описание</a:t>
            </a:r>
            <a:endParaRPr sz="1000" b="0" i="0" u="none" strike="noStrike" cap="none">
              <a:solidFill>
                <a:schemeClr val="dk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71" name="Google Shape;371;p27"/>
          <p:cNvSpPr txBox="1"/>
          <p:nvPr/>
        </p:nvSpPr>
        <p:spPr>
          <a:xfrm>
            <a:off x="3435013" y="4507825"/>
            <a:ext cx="1829100" cy="1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700" rIns="0" bIns="0" anchor="t" anchorCtr="0">
            <a:spAutoFit/>
          </a:bodyPr>
          <a:lstStyle/>
          <a:p>
            <a:pPr marL="0" marR="0" lvl="0" indent="0" algn="l" rtl="0">
              <a:lnSpc>
                <a:spcPct val="114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"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rPr>
              <a:t>Описание</a:t>
            </a:r>
            <a:endParaRPr sz="1000" b="0" i="0" u="none" strike="noStrike" cap="none">
              <a:solidFill>
                <a:schemeClr val="dk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72" name="Google Shape;372;p27"/>
          <p:cNvSpPr txBox="1"/>
          <p:nvPr/>
        </p:nvSpPr>
        <p:spPr>
          <a:xfrm>
            <a:off x="537450" y="4507825"/>
            <a:ext cx="1829100" cy="1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700" rIns="0" bIns="0" anchor="t" anchorCtr="0">
            <a:spAutoFit/>
          </a:bodyPr>
          <a:lstStyle/>
          <a:p>
            <a:pPr marL="0" marR="0" lvl="0" indent="0" algn="l" rtl="0">
              <a:lnSpc>
                <a:spcPct val="114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"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rPr>
              <a:t>Описание</a:t>
            </a:r>
            <a:endParaRPr sz="1000" b="0" i="0" u="none" strike="noStrike" cap="none">
              <a:solidFill>
                <a:schemeClr val="dk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373" name="Google Shape;373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0000" y="1628800"/>
            <a:ext cx="2203597" cy="107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71487" y="1620000"/>
            <a:ext cx="2203598" cy="108783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2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402975" y="1628800"/>
            <a:ext cx="2203598" cy="1075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2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40000" y="3420000"/>
            <a:ext cx="2223576" cy="1087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27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446275" y="3420000"/>
            <a:ext cx="2203601" cy="1081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27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332575" y="3420000"/>
            <a:ext cx="2271413" cy="1087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ru"/>
              <a:t>Правила типографики | Шрифт и начертания</a:t>
            </a:r>
            <a:endParaRPr/>
          </a:p>
        </p:txBody>
      </p:sp>
      <p:sp>
        <p:nvSpPr>
          <p:cNvPr id="120" name="Google Shape;120;p2"/>
          <p:cNvSpPr txBox="1">
            <a:spLocks noGrp="1"/>
          </p:cNvSpPr>
          <p:nvPr>
            <p:ph type="title"/>
          </p:nvPr>
        </p:nvSpPr>
        <p:spPr>
          <a:xfrm>
            <a:off x="539999" y="1260000"/>
            <a:ext cx="7920000" cy="146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ru" sz="12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 качестве основного шрифта используется </a:t>
            </a:r>
            <a:r>
              <a:rPr lang="ru" sz="12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IBM Plex Sans</a:t>
            </a:r>
            <a:r>
              <a:rPr lang="ru" sz="12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. </a:t>
            </a:r>
            <a:br>
              <a:rPr lang="ru" sz="12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lang="ru" sz="12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Шрифт используется в начертаниях: обычный, </a:t>
            </a:r>
            <a:r>
              <a:rPr lang="ru" sz="12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жирный</a:t>
            </a:r>
            <a:r>
              <a:rPr lang="ru" sz="12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.</a:t>
            </a:r>
            <a:endParaRPr sz="1200" b="0" i="0" u="none" strike="noStrike" cap="non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ru" sz="12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Обычное начертание используем для основного текста.</a:t>
            </a:r>
            <a:br>
              <a:rPr lang="ru" sz="12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lang="ru" sz="1200" b="1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Жирное начертание для заголовков и подзаголовков.</a:t>
            </a:r>
            <a:endParaRPr sz="1200" b="1" i="0" u="none" strike="noStrike" cap="non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ru" sz="12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Межстрочный интервал основного текста — 1,15, заголовков — 1.</a:t>
            </a:r>
            <a:endParaRPr sz="1200" b="0" i="0" u="none" strike="noStrike" cap="non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21" name="Google Shape;121;p2"/>
          <p:cNvSpPr txBox="1">
            <a:spLocks noGrp="1"/>
          </p:cNvSpPr>
          <p:nvPr>
            <p:ph type="title" idx="2"/>
          </p:nvPr>
        </p:nvSpPr>
        <p:spPr>
          <a:xfrm>
            <a:off x="540000" y="720000"/>
            <a:ext cx="2687400" cy="2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ru" sz="18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Шрифт </a:t>
            </a:r>
            <a:r>
              <a:rPr lang="ru" sz="1800" b="1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—</a:t>
            </a:r>
            <a:r>
              <a:rPr lang="ru" sz="18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 IBM Plex Sans</a:t>
            </a:r>
            <a:endParaRPr sz="1800" b="0" i="0" u="none" strike="noStrike" cap="none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ru"/>
              <a:t>Правила типографики | Кегль шрифта в пунктах</a:t>
            </a:r>
            <a:endParaRPr/>
          </a:p>
        </p:txBody>
      </p:sp>
      <p:sp>
        <p:nvSpPr>
          <p:cNvPr id="127" name="Google Shape;127;p3"/>
          <p:cNvSpPr txBox="1"/>
          <p:nvPr/>
        </p:nvSpPr>
        <p:spPr>
          <a:xfrm>
            <a:off x="540000" y="720000"/>
            <a:ext cx="79200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ru" sz="3600" b="0" i="0" u="none" strike="noStrike" cap="none">
                <a:solidFill>
                  <a:schemeClr val="accent4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36</a:t>
            </a:r>
            <a:r>
              <a:rPr lang="ru" sz="3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 Титульники и отбивки</a:t>
            </a:r>
            <a:endParaRPr sz="3600" b="0" i="0" u="none" strike="noStrike" cap="none">
              <a:solidFill>
                <a:srgbClr val="000000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128" name="Google Shape;128;p3"/>
          <p:cNvSpPr txBox="1"/>
          <p:nvPr/>
        </p:nvSpPr>
        <p:spPr>
          <a:xfrm>
            <a:off x="540000" y="1504800"/>
            <a:ext cx="7920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" sz="1800" b="0" i="0" u="none" strike="noStrike" cap="none">
                <a:solidFill>
                  <a:schemeClr val="accent4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18</a:t>
            </a:r>
            <a:r>
              <a:rPr lang="ru"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 Заголовки слайдов</a:t>
            </a:r>
            <a:endParaRPr sz="1800" b="0" i="0" u="none" strike="noStrike" cap="none">
              <a:solidFill>
                <a:srgbClr val="000000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129" name="Google Shape;129;p3"/>
          <p:cNvSpPr txBox="1"/>
          <p:nvPr/>
        </p:nvSpPr>
        <p:spPr>
          <a:xfrm>
            <a:off x="540000" y="2012400"/>
            <a:ext cx="792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" sz="1400" b="0" i="0" u="none" strike="noStrike" cap="non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rPr>
              <a:t>14</a:t>
            </a:r>
            <a:r>
              <a:rPr lang="ru"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Основной текст 1</a:t>
            </a:r>
            <a:endParaRPr sz="1400" b="0" i="0" u="none" strike="noStrike" cap="non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30" name="Google Shape;130;p3"/>
          <p:cNvSpPr txBox="1"/>
          <p:nvPr/>
        </p:nvSpPr>
        <p:spPr>
          <a:xfrm>
            <a:off x="540000" y="2458500"/>
            <a:ext cx="7920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" sz="1200" b="0" i="0" u="none" strike="noStrike" cap="non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rPr>
              <a:t>12</a:t>
            </a:r>
            <a:r>
              <a:rPr lang="ru"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Основной текст 2</a:t>
            </a:r>
            <a:endParaRPr sz="1200" b="0" i="0" u="none" strike="noStrike" cap="non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31" name="Google Shape;131;p3"/>
          <p:cNvSpPr txBox="1"/>
          <p:nvPr/>
        </p:nvSpPr>
        <p:spPr>
          <a:xfrm>
            <a:off x="540000" y="2873700"/>
            <a:ext cx="7920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ru" sz="1000" b="0" i="0" u="none" strike="noStrike" cap="non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rPr>
              <a:t>10</a:t>
            </a:r>
            <a:r>
              <a:rPr lang="ru"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Основной текст 3</a:t>
            </a:r>
            <a:endParaRPr sz="1000" b="0" i="0" u="none" strike="noStrike" cap="non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2CC"/>
        </a:solid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4"/>
          <p:cNvSpPr txBox="1"/>
          <p:nvPr/>
        </p:nvSpPr>
        <p:spPr>
          <a:xfrm>
            <a:off x="540000" y="720000"/>
            <a:ext cx="79200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ru" sz="3600" b="0" i="0" u="none" strike="noStrike" cap="none">
                <a:solidFill>
                  <a:schemeClr val="accent4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Структура презентации</a:t>
            </a:r>
            <a:endParaRPr sz="3600" b="0" i="0" u="none" strike="noStrike" cap="none">
              <a:solidFill>
                <a:srgbClr val="000000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137" name="Google Shape;137;p4"/>
          <p:cNvSpPr txBox="1">
            <a:spLocks noGrp="1"/>
          </p:cNvSpPr>
          <p:nvPr>
            <p:ph type="title"/>
          </p:nvPr>
        </p:nvSpPr>
        <p:spPr>
          <a:xfrm>
            <a:off x="612000" y="1624700"/>
            <a:ext cx="4183200" cy="19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ru" sz="12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Скопируйте следующие слайды для описания проекта.</a:t>
            </a:r>
            <a:endParaRPr sz="1200" b="0" i="0" u="none" strike="noStrike" cap="non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5"/>
          <p:cNvSpPr txBox="1">
            <a:spLocks noGrp="1"/>
          </p:cNvSpPr>
          <p:nvPr>
            <p:ph type="title"/>
          </p:nvPr>
        </p:nvSpPr>
        <p:spPr>
          <a:xfrm>
            <a:off x="540000" y="360000"/>
            <a:ext cx="5958000" cy="2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ru" sz="18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Презентация должна быть до 10 слайдов</a:t>
            </a:r>
            <a:endParaRPr sz="1800" b="0" i="0" u="none" strike="noStrike" cap="none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143" name="Google Shape;143;p5"/>
          <p:cNvSpPr txBox="1"/>
          <p:nvPr/>
        </p:nvSpPr>
        <p:spPr>
          <a:xfrm>
            <a:off x="540000" y="957725"/>
            <a:ext cx="7144500" cy="37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5600" rIns="0" bIns="0" anchor="t" anchorCtr="0">
            <a:spAutoFit/>
          </a:bodyPr>
          <a:lstStyle/>
          <a:p>
            <a:pPr marL="410400" marR="0" lvl="0" indent="-306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84AE0"/>
              </a:buClr>
              <a:buSzPts val="1200"/>
              <a:buFont typeface="IBM Plex Sans SemiBold"/>
              <a:buChar char="👉"/>
            </a:pPr>
            <a:r>
              <a:rPr lang="ru" sz="1200" b="0" i="0" u="none" strike="noStrike" cap="none" dirty="0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Название проекта</a:t>
            </a:r>
            <a:br>
              <a:rPr lang="ru" sz="1200" b="0" i="0" u="none" strike="noStrike" cap="none" dirty="0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</a:br>
            <a:r>
              <a:rPr lang="ru" sz="1200" b="0" i="0" u="none" strike="noStrike" cap="none" dirty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Кратко о задаче проекта.</a:t>
            </a:r>
            <a:endParaRPr sz="1200" b="0" i="0" u="none" strike="noStrike" cap="none" dirty="0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200" b="0" i="0" u="none" strike="noStrike" cap="none" dirty="0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10400" marR="0" lvl="0" indent="-306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84AE0"/>
              </a:buClr>
              <a:buSzPts val="1200"/>
              <a:buFont typeface="IBM Plex Sans SemiBold"/>
              <a:buChar char="👉"/>
            </a:pPr>
            <a:r>
              <a:rPr lang="ru" sz="1200" b="0" i="0" u="none" strike="noStrike" cap="none" dirty="0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ФИО и кратко об авторе</a:t>
            </a:r>
            <a:br>
              <a:rPr lang="ru" sz="1200" b="0" i="0" u="none" strike="noStrike" cap="none" dirty="0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</a:br>
            <a:r>
              <a:rPr lang="ru" sz="1200" b="0" i="0" u="none" strike="noStrike" cap="none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Если в проекте участвовало несколько человек, то добавьте информацию о команде.</a:t>
            </a:r>
            <a:endParaRPr sz="1200" b="0" i="0" u="none" strike="noStrike" cap="none" dirty="0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200" b="0" i="0" u="none" strike="noStrike" cap="none" dirty="0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10400" marR="0" lvl="0" indent="-306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84AE0"/>
              </a:buClr>
              <a:buSzPts val="1200"/>
              <a:buFont typeface="IBM Plex Sans SemiBold"/>
              <a:buChar char="👉"/>
            </a:pPr>
            <a:r>
              <a:rPr lang="ru" sz="1200" b="0" i="0" u="none" strike="noStrike" cap="none" dirty="0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Поставленная задача</a:t>
            </a:r>
            <a:br>
              <a:rPr lang="ru" sz="1200" b="0" i="0" u="none" strike="noStrike" cap="none" dirty="0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</a:br>
            <a:r>
              <a:rPr lang="ru" sz="1200" b="0" i="0" u="none" strike="noStrike" cap="none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Подробнее о проекте: польза, миссия и другое.</a:t>
            </a:r>
            <a:endParaRPr sz="1200" b="0" i="0" u="none" strike="noStrike" cap="none"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10400" marR="0" lvl="0" indent="-306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84AE0"/>
              </a:buClr>
              <a:buSzPts val="1200"/>
              <a:buFont typeface="IBM Plex Sans SemiBold"/>
              <a:buChar char="👉"/>
            </a:pPr>
            <a:r>
              <a:rPr lang="ru" sz="1200" b="0" i="0" u="none" strike="noStrike" cap="none" dirty="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Решение задачи / План работы</a:t>
            </a:r>
            <a:br>
              <a:rPr lang="ru" sz="1200" b="0" i="0" u="none" strike="noStrike" cap="none" dirty="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</a:br>
            <a:r>
              <a:rPr lang="ru" sz="1200" b="0" i="0" u="none" strike="noStrike" cap="none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Как вы работали и как решали задачу.</a:t>
            </a:r>
            <a:endParaRPr sz="1200" b="0" i="0" u="none" strike="noStrike" cap="none"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10400" marR="0" lvl="0" indent="-306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84AE0"/>
              </a:buClr>
              <a:buSzPts val="1200"/>
              <a:buFont typeface="IBM Plex Sans SemiBold"/>
              <a:buChar char="👉"/>
            </a:pPr>
            <a:r>
              <a:rPr lang="ru" sz="1200" b="0" i="0" u="none" strike="noStrike" cap="none" dirty="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Визуальный ряд с комментариями</a:t>
            </a:r>
            <a:br>
              <a:rPr lang="ru" sz="1200" b="0" i="0" u="none" strike="noStrike" cap="none" dirty="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</a:br>
            <a:r>
              <a:rPr lang="ru" sz="1200" b="0" i="0" u="none" strike="noStrike" cap="none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Графики, скриншоты и другое.</a:t>
            </a:r>
            <a:endParaRPr sz="1200" b="0" i="0" u="none" strike="noStrike" cap="none"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10400" marR="0" lvl="0" indent="-306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84AE0"/>
              </a:buClr>
              <a:buSzPts val="1200"/>
              <a:buFont typeface="IBM Plex Sans SemiBold"/>
              <a:buChar char="👉"/>
            </a:pPr>
            <a:r>
              <a:rPr lang="ru" sz="1200" b="0" i="0" u="none" strike="noStrike" cap="none" dirty="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Достигнутые цели / Итоги в формате ДТП </a:t>
            </a:r>
            <a:br>
              <a:rPr lang="ru" sz="1200" b="0" i="0" u="none" strike="noStrike" cap="none" dirty="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</a:br>
            <a:r>
              <a:rPr lang="ru" sz="1200" b="0" i="0" u="none" strike="noStrike" cap="none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Достижения, трудности и предложения по проекту.</a:t>
            </a:r>
            <a:endParaRPr sz="1200" b="0" i="0" u="none" strike="noStrike" cap="none"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10400" marR="0" lvl="0" indent="-306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84AE0"/>
              </a:buClr>
              <a:buSzPts val="1200"/>
              <a:buFont typeface="IBM Plex Sans SemiBold"/>
              <a:buChar char="👉"/>
            </a:pPr>
            <a:r>
              <a:rPr lang="ru" sz="1200" b="0" i="0" u="none" strike="noStrike" cap="none" dirty="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Идеи на будущее</a:t>
            </a:r>
            <a:br>
              <a:rPr lang="ru" sz="1200" b="0" i="0" u="none" strike="noStrike" cap="none" dirty="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</a:br>
            <a:r>
              <a:rPr lang="ru" sz="1200" b="0" i="0" u="none" strike="noStrike" cap="none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Прогноз развития проекта.</a:t>
            </a:r>
            <a:endParaRPr sz="1200" b="0" i="0" u="none" strike="noStrike" cap="none"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2CC"/>
        </a:solidFill>
        <a:effectLst/>
      </p:bgPr>
    </p:bg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6"/>
          <p:cNvSpPr txBox="1"/>
          <p:nvPr/>
        </p:nvSpPr>
        <p:spPr>
          <a:xfrm>
            <a:off x="540000" y="720000"/>
            <a:ext cx="79200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ru" sz="3600" b="0" i="0" u="none" strike="noStrike" cap="none">
                <a:solidFill>
                  <a:schemeClr val="accent4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Начинаем</a:t>
            </a:r>
            <a:endParaRPr sz="3600" b="0" i="0" u="none" strike="noStrike" cap="none">
              <a:solidFill>
                <a:srgbClr val="000000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7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ru"/>
              <a:t>Название проекта</a:t>
            </a:r>
            <a:endParaRPr/>
          </a:p>
        </p:txBody>
      </p:sp>
      <p:sp>
        <p:nvSpPr>
          <p:cNvPr id="154" name="Google Shape;154;p7"/>
          <p:cNvSpPr txBox="1">
            <a:spLocks noGrp="1"/>
          </p:cNvSpPr>
          <p:nvPr>
            <p:ph type="subTitle" idx="1"/>
          </p:nvPr>
        </p:nvSpPr>
        <p:spPr>
          <a:xfrm>
            <a:off x="540000" y="3272200"/>
            <a:ext cx="38520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ru">
                <a:solidFill>
                  <a:schemeClr val="accent2"/>
                </a:solidFill>
              </a:rPr>
              <a:t>Подтема</a:t>
            </a:r>
            <a:br>
              <a:rPr lang="ru">
                <a:solidFill>
                  <a:schemeClr val="accent2"/>
                </a:solidFill>
              </a:rPr>
            </a:br>
            <a:r>
              <a:rPr lang="ru"/>
              <a:t>Описание</a:t>
            </a:r>
            <a:endParaRPr sz="1000"/>
          </a:p>
        </p:txBody>
      </p:sp>
      <p:sp>
        <p:nvSpPr>
          <p:cNvPr id="155" name="Google Shape;155;p7"/>
          <p:cNvSpPr/>
          <p:nvPr/>
        </p:nvSpPr>
        <p:spPr>
          <a:xfrm>
            <a:off x="4452075" y="1148025"/>
            <a:ext cx="3964500" cy="31770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"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место для иллюстрации</a:t>
            </a:r>
            <a:endParaRPr sz="1400" b="0" i="0" u="none" strike="noStrike" cap="non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0000" y="720011"/>
            <a:ext cx="2659800" cy="39732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sp>
        <p:nvSpPr>
          <p:cNvPr id="161" name="Google Shape;161;p8"/>
          <p:cNvSpPr txBox="1">
            <a:spLocks noGrp="1"/>
          </p:cNvSpPr>
          <p:nvPr>
            <p:ph type="subTitle" idx="4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12700" marR="118110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ru"/>
              <a:t>Давайте знакомиться!</a:t>
            </a:r>
            <a:endParaRPr/>
          </a:p>
        </p:txBody>
      </p:sp>
      <p:sp>
        <p:nvSpPr>
          <p:cNvPr id="162" name="Google Shape;162;p8"/>
          <p:cNvSpPr txBox="1">
            <a:spLocks noGrp="1"/>
          </p:cNvSpPr>
          <p:nvPr>
            <p:ph type="title"/>
          </p:nvPr>
        </p:nvSpPr>
        <p:spPr>
          <a:xfrm>
            <a:off x="3635079" y="680625"/>
            <a:ext cx="4798800" cy="2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ru" sz="1800">
                <a:solidFill>
                  <a:schemeClr val="dk1"/>
                </a:solidFill>
              </a:rPr>
              <a:t>Имя и фамилия</a:t>
            </a:r>
            <a:endParaRPr sz="1800"/>
          </a:p>
        </p:txBody>
      </p:sp>
      <p:sp>
        <p:nvSpPr>
          <p:cNvPr id="163" name="Google Shape;163;p8"/>
          <p:cNvSpPr txBox="1">
            <a:spLocks noGrp="1"/>
          </p:cNvSpPr>
          <p:nvPr>
            <p:ph type="subTitle" idx="1"/>
          </p:nvPr>
        </p:nvSpPr>
        <p:spPr>
          <a:xfrm>
            <a:off x="3805200" y="1029150"/>
            <a:ext cx="47988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" sz="1200">
                <a:solidFill>
                  <a:schemeClr val="dk2"/>
                </a:solidFill>
              </a:rPr>
              <a:t>Направление, год поступления в GeekBrains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164" name="Google Shape;164;p8"/>
          <p:cNvSpPr txBox="1">
            <a:spLocks noGrp="1"/>
          </p:cNvSpPr>
          <p:nvPr>
            <p:ph type="subTitle" idx="2"/>
          </p:nvPr>
        </p:nvSpPr>
        <p:spPr>
          <a:xfrm>
            <a:off x="3805200" y="1440000"/>
            <a:ext cx="4798800" cy="21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" sz="1200">
                <a:solidFill>
                  <a:schemeClr val="dk1"/>
                </a:solidFill>
              </a:rPr>
              <a:t>Немного о себе. Краткое описание  </a:t>
            </a:r>
            <a:br>
              <a:rPr lang="ru" sz="1200">
                <a:solidFill>
                  <a:schemeClr val="dk1"/>
                </a:solidFill>
              </a:rPr>
            </a:br>
            <a:r>
              <a:rPr lang="ru" sz="1200">
                <a:solidFill>
                  <a:schemeClr val="dk1"/>
                </a:solidFill>
              </a:rPr>
              <a:t>в несколько строк:</a:t>
            </a:r>
            <a:endParaRPr sz="12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>
              <a:solidFill>
                <a:schemeClr val="dk1"/>
              </a:solidFill>
            </a:endParaRPr>
          </a:p>
          <a:p>
            <a:pPr marL="374399" lvl="0" indent="-306599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💥"/>
            </a:pPr>
            <a:r>
              <a:rPr lang="ru" sz="1200">
                <a:solidFill>
                  <a:schemeClr val="dk1"/>
                </a:solidFill>
              </a:rPr>
              <a:t>В каком городе проживаешь?</a:t>
            </a:r>
            <a:endParaRPr sz="1200">
              <a:solidFill>
                <a:schemeClr val="dk1"/>
              </a:solidFill>
            </a:endParaRPr>
          </a:p>
          <a:p>
            <a:pPr marL="374399" lvl="0" indent="-306599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💥"/>
            </a:pPr>
            <a:r>
              <a:rPr lang="ru" sz="1200">
                <a:solidFill>
                  <a:schemeClr val="dk1"/>
                </a:solidFill>
              </a:rPr>
              <a:t>Интересы и хобби.</a:t>
            </a:r>
            <a:endParaRPr sz="1200">
              <a:solidFill>
                <a:schemeClr val="dk1"/>
              </a:solidFill>
            </a:endParaRPr>
          </a:p>
          <a:p>
            <a:pPr marL="374399" lvl="0" indent="-306599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💥"/>
            </a:pPr>
            <a:r>
              <a:rPr lang="ru" sz="1200">
                <a:solidFill>
                  <a:schemeClr val="dk1"/>
                </a:solidFill>
              </a:rPr>
              <a:t>Заслуги.</a:t>
            </a:r>
            <a:endParaRPr sz="1200">
              <a:solidFill>
                <a:schemeClr val="dk1"/>
              </a:solidFill>
            </a:endParaRPr>
          </a:p>
          <a:p>
            <a:pPr marL="374399" marR="241300" lvl="0" indent="-306599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💥"/>
            </a:pPr>
            <a:r>
              <a:rPr lang="ru" sz="1200">
                <a:solidFill>
                  <a:schemeClr val="dk1"/>
                </a:solidFill>
              </a:rPr>
              <a:t>И другое.</a:t>
            </a:r>
            <a:endParaRPr sz="12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</a:pP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Макет шаблона GB">
  <a:themeElements>
    <a:clrScheme name="Simple Light">
      <a:dk1>
        <a:srgbClr val="000000"/>
      </a:dk1>
      <a:lt1>
        <a:srgbClr val="FFFFFF"/>
      </a:lt1>
      <a:dk2>
        <a:srgbClr val="8F93A3"/>
      </a:dk2>
      <a:lt2>
        <a:srgbClr val="D4D4DD"/>
      </a:lt2>
      <a:accent1>
        <a:srgbClr val="8D46F6"/>
      </a:accent1>
      <a:accent2>
        <a:srgbClr val="71E76E"/>
      </a:accent2>
      <a:accent3>
        <a:srgbClr val="FCB8FF"/>
      </a:accent3>
      <a:accent4>
        <a:srgbClr val="FD7B55"/>
      </a:accent4>
      <a:accent5>
        <a:srgbClr val="FBEB3B"/>
      </a:accent5>
      <a:accent6>
        <a:srgbClr val="F1EFE4"/>
      </a:accent6>
      <a:hlink>
        <a:srgbClr val="8D46F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626</Words>
  <Application>Microsoft Office PowerPoint</Application>
  <PresentationFormat>Экран (16:9)</PresentationFormat>
  <Paragraphs>171</Paragraphs>
  <Slides>28</Slides>
  <Notes>28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28</vt:i4>
      </vt:variant>
    </vt:vector>
  </HeadingPairs>
  <TitlesOfParts>
    <vt:vector size="34" baseType="lpstr">
      <vt:lpstr>Arial</vt:lpstr>
      <vt:lpstr>Roboto</vt:lpstr>
      <vt:lpstr>IBM Plex Sans SemiBold</vt:lpstr>
      <vt:lpstr>IBM Plex Sans</vt:lpstr>
      <vt:lpstr>IBM Plex Sans Light</vt:lpstr>
      <vt:lpstr>Макет шаблона GB</vt:lpstr>
      <vt:lpstr>Презентация PowerPoint</vt:lpstr>
      <vt:lpstr>Презентация PowerPoint</vt:lpstr>
      <vt:lpstr>В качестве основного шрифта используется IBM Plex Sans.  Шрифт используется в начертаниях: обычный, жирный.  Обычное начертание используем для основного текста. Жирное начертание для заголовков и подзаголовков.  Межстрочный интервал основного текста — 1,15, заголовков — 1.</vt:lpstr>
      <vt:lpstr>Презентация PowerPoint</vt:lpstr>
      <vt:lpstr>Скопируйте следующие слайды для описания проекта.</vt:lpstr>
      <vt:lpstr>Презентация должна быть до 10 слайдов</vt:lpstr>
      <vt:lpstr>Презентация PowerPoint</vt:lpstr>
      <vt:lpstr>Название проекта</vt:lpstr>
      <vt:lpstr>Имя и фамилия</vt:lpstr>
      <vt:lpstr>Поставленная задача</vt:lpstr>
      <vt:lpstr>Решение задачи / План работы</vt:lpstr>
      <vt:lpstr>Визуальный ряд с комментариями</vt:lpstr>
      <vt:lpstr>Достигнутые цели / Итоги в формате ДТП</vt:lpstr>
      <vt:lpstr>Идеи на будущее</vt:lpstr>
      <vt:lpstr>Скопируйте следующие слайды для описания проекта.</vt:lpstr>
      <vt:lpstr>План проекта (вертикальный)</vt:lpstr>
      <vt:lpstr>План проекта (горизонтальный)</vt:lpstr>
      <vt:lpstr>Заголовок  (сравнение/перечисление)</vt:lpstr>
      <vt:lpstr>Заголовок  (сравнение/перечисление)</vt:lpstr>
      <vt:lpstr>Заголовок</vt:lpstr>
      <vt:lpstr>Заголовок. Два столбца</vt:lpstr>
      <vt:lpstr>Заголовок в одну строку</vt:lpstr>
      <vt:lpstr>Презентация PowerPoint</vt:lpstr>
      <vt:lpstr>Заголовок отбивки</vt:lpstr>
      <vt:lpstr>Заголовок отбивки</vt:lpstr>
      <vt:lpstr>Заголовок отбивки</vt:lpstr>
      <vt:lpstr>Заголовок отбивки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cp:lastModifiedBy>vadim.shegoleff@yandex.ru</cp:lastModifiedBy>
  <cp:revision>1</cp:revision>
  <dcterms:modified xsi:type="dcterms:W3CDTF">2023-09-18T16:48:19Z</dcterms:modified>
</cp:coreProperties>
</file>